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a2f2b49bd549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2fca1adb244485"/>
  </p:sldMasterIdLst>
  <p:sldIdLst>
    <p:sldId xmlns:r="http://schemas.openxmlformats.org/officeDocument/2006/relationships" id="256" r:id="R69cda15a99f14795"/>
    <p:sldId xmlns:r="http://schemas.openxmlformats.org/officeDocument/2006/relationships" id="257" r:id="R4f6b398c3a6a4751"/>
    <p:sldId xmlns:r="http://schemas.openxmlformats.org/officeDocument/2006/relationships" id="258" r:id="R625b410ead9d40e3"/>
    <p:sldId xmlns:r="http://schemas.openxmlformats.org/officeDocument/2006/relationships" id="259" r:id="R2578378812924dc8"/>
    <p:sldId xmlns:r="http://schemas.openxmlformats.org/officeDocument/2006/relationships" id="260" r:id="Rfd16b621fec643d2"/>
    <p:sldId xmlns:r="http://schemas.openxmlformats.org/officeDocument/2006/relationships" id="261" r:id="R9a9bab788b6446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2fca1adb244485" /><Relationship Type="http://schemas.openxmlformats.org/officeDocument/2006/relationships/slide" Target="/ppt/slides/slide1.xml" Id="R69cda15a99f14795" /><Relationship Type="http://schemas.openxmlformats.org/officeDocument/2006/relationships/slide" Target="/ppt/slides/slide2.xml" Id="R4f6b398c3a6a4751" /><Relationship Type="http://schemas.openxmlformats.org/officeDocument/2006/relationships/slide" Target="/ppt/slides/slide3.xml" Id="R625b410ead9d40e3" /><Relationship Type="http://schemas.openxmlformats.org/officeDocument/2006/relationships/slide" Target="/ppt/slides/slide4.xml" Id="R2578378812924dc8" /><Relationship Type="http://schemas.openxmlformats.org/officeDocument/2006/relationships/slide" Target="/ppt/slides/slide5.xml" Id="Rfd16b621fec643d2" /><Relationship Type="http://schemas.openxmlformats.org/officeDocument/2006/relationships/slide" Target="/ppt/slides/slide6.xml" Id="R9a9bab788b6446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544838346c46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99e08c9854705" /><Relationship Type="http://schemas.openxmlformats.org/officeDocument/2006/relationships/theme" Target="/ppt/slideMasters/theme/theme1.xml" Id="Rffc4b070963044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b99e08c98547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4922b8c5224b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0be0d8abf43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f49c72bf849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d7fe2788147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634e3e30fc44a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5dcfdd4e048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MÅRVEIEN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MÅRVEIEN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MÅRVEIEN 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MÅRVEIEN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MÅRVEIEN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MÅRVEIEN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−846 723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−225 077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7 712 740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8 483 185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MÅRVEIEN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980 337 049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MÅRVEIEN 1 AS</a:t>
            </a:r>
          </a:p>
        </p:txBody>
      </p:sp>
    </p:spTree>
  </p:cSld>
  <p:clrMapOvr>
    <a:masterClrMapping xmlns:a="http://schemas.openxmlformats.org/drawingml/2006/main"/>
  </p:clrMapOvr>
</p:sld>
</file>