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487e16c78249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73fec9f8442de"/>
  </p:sldMasterIdLst>
  <p:sldIdLst>
    <p:sldId xmlns:r="http://schemas.openxmlformats.org/officeDocument/2006/relationships" id="256" r:id="Rcfae6a696e36467a"/>
    <p:sldId xmlns:r="http://schemas.openxmlformats.org/officeDocument/2006/relationships" id="257" r:id="R17d8665307cf4ed8"/>
    <p:sldId xmlns:r="http://schemas.openxmlformats.org/officeDocument/2006/relationships" id="258" r:id="Ra6399a991d294d03"/>
    <p:sldId xmlns:r="http://schemas.openxmlformats.org/officeDocument/2006/relationships" id="259" r:id="R41e0b167ded54b53"/>
    <p:sldId xmlns:r="http://schemas.openxmlformats.org/officeDocument/2006/relationships" id="260" r:id="R18dac6070311404f"/>
    <p:sldId xmlns:r="http://schemas.openxmlformats.org/officeDocument/2006/relationships" id="261" r:id="R3d46bf5cf7234831"/>
    <p:sldId xmlns:r="http://schemas.openxmlformats.org/officeDocument/2006/relationships" id="262" r:id="Rb261f50225b54f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73fec9f8442de" /><Relationship Type="http://schemas.openxmlformats.org/officeDocument/2006/relationships/slide" Target="/ppt/slides/slide1.xml" Id="Rcfae6a696e36467a" /><Relationship Type="http://schemas.openxmlformats.org/officeDocument/2006/relationships/slide" Target="/ppt/slides/slide2.xml" Id="R17d8665307cf4ed8" /><Relationship Type="http://schemas.openxmlformats.org/officeDocument/2006/relationships/slide" Target="/ppt/slides/slide3.xml" Id="Ra6399a991d294d03" /><Relationship Type="http://schemas.openxmlformats.org/officeDocument/2006/relationships/slide" Target="/ppt/slides/slide4.xml" Id="R41e0b167ded54b53" /><Relationship Type="http://schemas.openxmlformats.org/officeDocument/2006/relationships/slide" Target="/ppt/slides/slide5.xml" Id="R18dac6070311404f" /><Relationship Type="http://schemas.openxmlformats.org/officeDocument/2006/relationships/slide" Target="/ppt/slides/slide6.xml" Id="R3d46bf5cf7234831" /><Relationship Type="http://schemas.openxmlformats.org/officeDocument/2006/relationships/slide" Target="/ppt/slides/slide7.xml" Id="Rb261f50225b54f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96b65720444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1c80f95747bb" /><Relationship Type="http://schemas.openxmlformats.org/officeDocument/2006/relationships/theme" Target="/ppt/slideMasters/theme/theme1.xml" Id="R8e7028164e0342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671c80f95747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6a75b798c44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6afaffa3344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65330f393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6afe1949d47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6b0728a4243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3b6b5a0ca47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49b4cab8142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MÅRVEIEN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MÅRVEIEN 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−225 077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7 712 740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8 483 185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THORLEIF AAS &amp; SØNNER AS  –  80,6 %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OLA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PETTER  –  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980 337 049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MÅRVEIEN 1 AS</a:t>
            </a:r>
          </a:p>
        </p:txBody>
      </p:sp>
    </p:spTree>
  </p:cSld>
  <p:clrMapOvr>
    <a:masterClrMapping xmlns:a="http://schemas.openxmlformats.org/drawingml/2006/main"/>
  </p:clrMapOvr>
</p:sld>
</file>