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bcadfd9a024b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34a0042d3f4d17"/>
  </p:sldMasterIdLst>
  <p:sldIdLst>
    <p:sldId xmlns:r="http://schemas.openxmlformats.org/officeDocument/2006/relationships" id="256" r:id="R0e1a8d2547ac4cf7"/>
    <p:sldId xmlns:r="http://schemas.openxmlformats.org/officeDocument/2006/relationships" id="257" r:id="R152b64a702844ac9"/>
    <p:sldId xmlns:r="http://schemas.openxmlformats.org/officeDocument/2006/relationships" id="258" r:id="Re4b2bf198adb407c"/>
    <p:sldId xmlns:r="http://schemas.openxmlformats.org/officeDocument/2006/relationships" id="259" r:id="Ra232d93a4ba34739"/>
    <p:sldId xmlns:r="http://schemas.openxmlformats.org/officeDocument/2006/relationships" id="260" r:id="R1d93d8ff88ac4bec"/>
    <p:sldId xmlns:r="http://schemas.openxmlformats.org/officeDocument/2006/relationships" id="261" r:id="Rc0a1cde6aa0b45a3"/>
    <p:sldId xmlns:r="http://schemas.openxmlformats.org/officeDocument/2006/relationships" id="262" r:id="Rff996c2dbac54a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34a0042d3f4d17" /><Relationship Type="http://schemas.openxmlformats.org/officeDocument/2006/relationships/slide" Target="/ppt/slides/slide1.xml" Id="R0e1a8d2547ac4cf7" /><Relationship Type="http://schemas.openxmlformats.org/officeDocument/2006/relationships/slide" Target="/ppt/slides/slide2.xml" Id="R152b64a702844ac9" /><Relationship Type="http://schemas.openxmlformats.org/officeDocument/2006/relationships/slide" Target="/ppt/slides/slide3.xml" Id="Re4b2bf198adb407c" /><Relationship Type="http://schemas.openxmlformats.org/officeDocument/2006/relationships/slide" Target="/ppt/slides/slide4.xml" Id="Ra232d93a4ba34739" /><Relationship Type="http://schemas.openxmlformats.org/officeDocument/2006/relationships/slide" Target="/ppt/slides/slide5.xml" Id="R1d93d8ff88ac4bec" /><Relationship Type="http://schemas.openxmlformats.org/officeDocument/2006/relationships/slide" Target="/ppt/slides/slide6.xml" Id="Rc0a1cde6aa0b45a3" /><Relationship Type="http://schemas.openxmlformats.org/officeDocument/2006/relationships/slide" Target="/ppt/slides/slide7.xml" Id="Rff996c2dbac54a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d72fcd3ef745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91b231d0d4d7e" /><Relationship Type="http://schemas.openxmlformats.org/officeDocument/2006/relationships/theme" Target="/ppt/slideMasters/theme/theme1.xml" Id="R1baf642bdbdc49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e91b231d0d4d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354d942ff542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3bddc95744c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6340489d94c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ab7e49cd44b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f808120464d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4b19bf02544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5e297d4d944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HADELAND KRAFT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HADELAND KRAFT AS ble etablert [år] og holder til i Jaren.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−643 077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−2 108 567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54 385 936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92 427 547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 ENERGI VANNKRAFT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 KOMMUNE  –  25,5 %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JEVNAKER KOMMUNE  –  12,8 %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LUNNER KOMMUNE  –  12,8 %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Jarenvegen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2770 Jaren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40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post@hadeland-kraft.no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www.hadeland-energi.no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980 340 511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HADELAND KRAFT AS</a:t>
            </a:r>
          </a:p>
        </p:txBody>
      </p:sp>
    </p:spTree>
  </p:cSld>
  <p:clrMapOvr>
    <a:masterClrMapping xmlns:a="http://schemas.openxmlformats.org/drawingml/2006/main"/>
  </p:clrMapOvr>
</p:sld>
</file>