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c76104573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9b01a78c547e3"/>
  </p:sldMasterIdLst>
  <p:sldIdLst>
    <p:sldId xmlns:r="http://schemas.openxmlformats.org/officeDocument/2006/relationships" id="256" r:id="R362d464d89844aac"/>
    <p:sldId xmlns:r="http://schemas.openxmlformats.org/officeDocument/2006/relationships" id="257" r:id="R1a261f02cc72485e"/>
    <p:sldId xmlns:r="http://schemas.openxmlformats.org/officeDocument/2006/relationships" id="258" r:id="R25f95fc616874026"/>
    <p:sldId xmlns:r="http://schemas.openxmlformats.org/officeDocument/2006/relationships" id="259" r:id="R7439b3e7feb94058"/>
    <p:sldId xmlns:r="http://schemas.openxmlformats.org/officeDocument/2006/relationships" id="260" r:id="R9f7bb8793eaa49f7"/>
    <p:sldId xmlns:r="http://schemas.openxmlformats.org/officeDocument/2006/relationships" id="261" r:id="R51e5d161e098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9b01a78c547e3" /><Relationship Type="http://schemas.openxmlformats.org/officeDocument/2006/relationships/slide" Target="/ppt/slides/slide1.xml" Id="R362d464d89844aac" /><Relationship Type="http://schemas.openxmlformats.org/officeDocument/2006/relationships/slide" Target="/ppt/slides/slide2.xml" Id="R1a261f02cc72485e" /><Relationship Type="http://schemas.openxmlformats.org/officeDocument/2006/relationships/slide" Target="/ppt/slides/slide3.xml" Id="R25f95fc616874026" /><Relationship Type="http://schemas.openxmlformats.org/officeDocument/2006/relationships/slide" Target="/ppt/slides/slide4.xml" Id="R7439b3e7feb94058" /><Relationship Type="http://schemas.openxmlformats.org/officeDocument/2006/relationships/slide" Target="/ppt/slides/slide5.xml" Id="R9f7bb8793eaa49f7" /><Relationship Type="http://schemas.openxmlformats.org/officeDocument/2006/relationships/slide" Target="/ppt/slides/slide6.xml" Id="R51e5d161e098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af40d532d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f4204f1a4806" /><Relationship Type="http://schemas.openxmlformats.org/officeDocument/2006/relationships/theme" Target="/ppt/slideMasters/theme/theme1.xml" Id="Rb06ca409d935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6f4204f1a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01ed1c34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035d8ef4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e9f487b1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782b0b35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ff7c47de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fd653fd8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REGNSKAPSFØRER1 AUTORISERT REGNSKAPSFØRERSELSKAP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post@rf1.no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www.rf1.no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980 345 408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