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ca6cfb5daa41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a51cd224374191"/>
  </p:sldMasterIdLst>
  <p:sldIdLst>
    <p:sldId xmlns:r="http://schemas.openxmlformats.org/officeDocument/2006/relationships" id="256" r:id="Rb34f3d4e6cb643c1"/>
    <p:sldId xmlns:r="http://schemas.openxmlformats.org/officeDocument/2006/relationships" id="257" r:id="Rdd4e6dab8a384e97"/>
    <p:sldId xmlns:r="http://schemas.openxmlformats.org/officeDocument/2006/relationships" id="258" r:id="R73719d2d15544b26"/>
    <p:sldId xmlns:r="http://schemas.openxmlformats.org/officeDocument/2006/relationships" id="259" r:id="Rd4808cbeed3545d0"/>
    <p:sldId xmlns:r="http://schemas.openxmlformats.org/officeDocument/2006/relationships" id="260" r:id="R99054addb9e042d8"/>
    <p:sldId xmlns:r="http://schemas.openxmlformats.org/officeDocument/2006/relationships" id="261" r:id="Ra2b3eefeb475464a"/>
    <p:sldId xmlns:r="http://schemas.openxmlformats.org/officeDocument/2006/relationships" id="262" r:id="R22c9460a79924c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a51cd224374191" /><Relationship Type="http://schemas.openxmlformats.org/officeDocument/2006/relationships/slide" Target="/ppt/slides/slide1.xml" Id="Rb34f3d4e6cb643c1" /><Relationship Type="http://schemas.openxmlformats.org/officeDocument/2006/relationships/slide" Target="/ppt/slides/slide2.xml" Id="Rdd4e6dab8a384e97" /><Relationship Type="http://schemas.openxmlformats.org/officeDocument/2006/relationships/slide" Target="/ppt/slides/slide3.xml" Id="R73719d2d15544b26" /><Relationship Type="http://schemas.openxmlformats.org/officeDocument/2006/relationships/slide" Target="/ppt/slides/slide4.xml" Id="Rd4808cbeed3545d0" /><Relationship Type="http://schemas.openxmlformats.org/officeDocument/2006/relationships/slide" Target="/ppt/slides/slide5.xml" Id="R99054addb9e042d8" /><Relationship Type="http://schemas.openxmlformats.org/officeDocument/2006/relationships/slide" Target="/ppt/slides/slide6.xml" Id="Ra2b3eefeb475464a" /><Relationship Type="http://schemas.openxmlformats.org/officeDocument/2006/relationships/slide" Target="/ppt/slides/slide7.xml" Id="R22c9460a79924c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76fc7356e840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360060763485d" /><Relationship Type="http://schemas.openxmlformats.org/officeDocument/2006/relationships/theme" Target="/ppt/slideMasters/theme/theme1.xml" Id="R274e50abf8994a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e36006076348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7285746b74b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9c9f55ef547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71f8cc64342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a700249164a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09949ecc743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f43c3019248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68dd845ec48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REGNSKAPSFØRER1 AUTORISERT REGNSKAPSFØRERSELSKAP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REGNSKAPSFØRER1 AUTORISERT REGNSKAPSFØRERSELSKAP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REGNSKAPSFØRER1 AUTORISERT REGNSKAPSFØRERSELSKAP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REGNSKAPSFØRER1 AUTORISERT REGNSKAPSFØRERSELSKAP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REGNSKAPSFØRER1 AUTORISERT REGNSKAPSFØRERSELSKAP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REGNSKAPSFØRER1 AUTORISERT REGNSKAPSFØRERSELSKAP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7 159 551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1 231 476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920 307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641 592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3 586 416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REGNSKAPSFØRER1 AUTORISERT REGNSKAPSFØRERSELSKAP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BJØRKLI TRYGVE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KALAC DJILSIMA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REGNSKAPSFØRER1 AUTORISERT REGNSKAPSFØRERSELSKAP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Stasjonsgata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25 60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post@rf1.no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www.rf1.no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980 345 408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REGNSKAPSFØRER1 AUTORISERT REGNSKAPSFØRERSELSKAP AS</a:t>
            </a:r>
          </a:p>
        </p:txBody>
      </p:sp>
    </p:spTree>
  </p:cSld>
  <p:clrMapOvr>
    <a:masterClrMapping xmlns:a="http://schemas.openxmlformats.org/drawingml/2006/main"/>
  </p:clrMapOvr>
</p:sld>
</file>