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c5867b10a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6004a3891b482d"/>
  </p:sldMasterIdLst>
  <p:sldIdLst>
    <p:sldId xmlns:r="http://schemas.openxmlformats.org/officeDocument/2006/relationships" id="256" r:id="R290fbf6c445b4651"/>
    <p:sldId xmlns:r="http://schemas.openxmlformats.org/officeDocument/2006/relationships" id="257" r:id="Rd16c069d7caa4e66"/>
    <p:sldId xmlns:r="http://schemas.openxmlformats.org/officeDocument/2006/relationships" id="258" r:id="R3942edf31ac54e48"/>
    <p:sldId xmlns:r="http://schemas.openxmlformats.org/officeDocument/2006/relationships" id="259" r:id="R148bf74b95bf474a"/>
    <p:sldId xmlns:r="http://schemas.openxmlformats.org/officeDocument/2006/relationships" id="260" r:id="R7447c35613874283"/>
    <p:sldId xmlns:r="http://schemas.openxmlformats.org/officeDocument/2006/relationships" id="261" r:id="Rdc2c8a7408f44778"/>
    <p:sldId xmlns:r="http://schemas.openxmlformats.org/officeDocument/2006/relationships" id="262" r:id="R49a41e03e07646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004a3891b482d" /><Relationship Type="http://schemas.openxmlformats.org/officeDocument/2006/relationships/slide" Target="/ppt/slides/slide1.xml" Id="R290fbf6c445b4651" /><Relationship Type="http://schemas.openxmlformats.org/officeDocument/2006/relationships/slide" Target="/ppt/slides/slide2.xml" Id="Rd16c069d7caa4e66" /><Relationship Type="http://schemas.openxmlformats.org/officeDocument/2006/relationships/slide" Target="/ppt/slides/slide3.xml" Id="R3942edf31ac54e48" /><Relationship Type="http://schemas.openxmlformats.org/officeDocument/2006/relationships/slide" Target="/ppt/slides/slide4.xml" Id="R148bf74b95bf474a" /><Relationship Type="http://schemas.openxmlformats.org/officeDocument/2006/relationships/slide" Target="/ppt/slides/slide5.xml" Id="R7447c35613874283" /><Relationship Type="http://schemas.openxmlformats.org/officeDocument/2006/relationships/slide" Target="/ppt/slides/slide6.xml" Id="Rdc2c8a7408f44778" /><Relationship Type="http://schemas.openxmlformats.org/officeDocument/2006/relationships/slide" Target="/ppt/slides/slide7.xml" Id="R49a41e03e07646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73ee7117c43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8e591e53a4daa" /><Relationship Type="http://schemas.openxmlformats.org/officeDocument/2006/relationships/theme" Target="/ppt/slideMasters/theme/theme1.xml" Id="Ra5d04fc4e6da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8e591e53a4d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0ed9d17c5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5075b7119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2433a5a9d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7666e8c86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8175329a649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5679a1458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386db87d4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−12 712 066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259 884 012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1 466 211 037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1 467 935 443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CENTRAGRUPPEN AS  –  82,1 %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BANAN II AS  –  17,9 %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01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post@centragruppen.no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www.centragruppen.no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980 351 688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CENTRA INVEST AS</a:t>
            </a:r>
          </a:p>
        </p:txBody>
      </p:sp>
    </p:spTree>
  </p:cSld>
  <p:clrMapOvr>
    <a:masterClrMapping xmlns:a="http://schemas.openxmlformats.org/drawingml/2006/main"/>
  </p:clrMapOvr>
</p:sld>
</file>