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d5ee8af8954d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8d82dfdefc4190"/>
  </p:sldMasterIdLst>
  <p:sldIdLst>
    <p:sldId xmlns:r="http://schemas.openxmlformats.org/officeDocument/2006/relationships" id="256" r:id="R1d2dc8f9a31f415d"/>
    <p:sldId xmlns:r="http://schemas.openxmlformats.org/officeDocument/2006/relationships" id="257" r:id="R4e4ca963da804e82"/>
    <p:sldId xmlns:r="http://schemas.openxmlformats.org/officeDocument/2006/relationships" id="258" r:id="Rf8e548c6cfde4387"/>
    <p:sldId xmlns:r="http://schemas.openxmlformats.org/officeDocument/2006/relationships" id="259" r:id="Rbee5820d09904ab1"/>
    <p:sldId xmlns:r="http://schemas.openxmlformats.org/officeDocument/2006/relationships" id="260" r:id="Rfa4a3675c76a48e4"/>
    <p:sldId xmlns:r="http://schemas.openxmlformats.org/officeDocument/2006/relationships" id="261" r:id="R94ec45d4e8464e29"/>
    <p:sldId xmlns:r="http://schemas.openxmlformats.org/officeDocument/2006/relationships" id="262" r:id="R731b4b12023e4c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8d82dfdefc4190" /><Relationship Type="http://schemas.openxmlformats.org/officeDocument/2006/relationships/slide" Target="/ppt/slides/slide1.xml" Id="R1d2dc8f9a31f415d" /><Relationship Type="http://schemas.openxmlformats.org/officeDocument/2006/relationships/slide" Target="/ppt/slides/slide2.xml" Id="R4e4ca963da804e82" /><Relationship Type="http://schemas.openxmlformats.org/officeDocument/2006/relationships/slide" Target="/ppt/slides/slide3.xml" Id="Rf8e548c6cfde4387" /><Relationship Type="http://schemas.openxmlformats.org/officeDocument/2006/relationships/slide" Target="/ppt/slides/slide4.xml" Id="Rbee5820d09904ab1" /><Relationship Type="http://schemas.openxmlformats.org/officeDocument/2006/relationships/slide" Target="/ppt/slides/slide5.xml" Id="Rfa4a3675c76a48e4" /><Relationship Type="http://schemas.openxmlformats.org/officeDocument/2006/relationships/slide" Target="/ppt/slides/slide6.xml" Id="R94ec45d4e8464e29" /><Relationship Type="http://schemas.openxmlformats.org/officeDocument/2006/relationships/slide" Target="/ppt/slides/slide7.xml" Id="R731b4b12023e4c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e968b1bbee45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956c92a194d43" /><Relationship Type="http://schemas.openxmlformats.org/officeDocument/2006/relationships/theme" Target="/ppt/slideMasters/theme/theme1.xml" Id="R934d4db063674c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7956c92a194d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dee6a2b7945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ee1e440284a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5fe33e14d45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116a4240c41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ffb3c18f641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ab2634dd246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9b57e36d043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11 789 466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31 722 702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31 808 858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FREDRIK BRANDT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Håhammarbrautene 94A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980 354 679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 INVEST AS</a:t>
            </a:r>
          </a:p>
        </p:txBody>
      </p:sp>
    </p:spTree>
  </p:cSld>
  <p:clrMapOvr>
    <a:masterClrMapping xmlns:a="http://schemas.openxmlformats.org/drawingml/2006/main"/>
  </p:clrMapOvr>
</p:sld>
</file>