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452d1eba64c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c870ff6294c92"/>
  </p:sldMasterIdLst>
  <p:sldIdLst>
    <p:sldId xmlns:r="http://schemas.openxmlformats.org/officeDocument/2006/relationships" id="256" r:id="R58bdd52cb9564653"/>
    <p:sldId xmlns:r="http://schemas.openxmlformats.org/officeDocument/2006/relationships" id="257" r:id="Rbc8c1a3b11784fe8"/>
    <p:sldId xmlns:r="http://schemas.openxmlformats.org/officeDocument/2006/relationships" id="258" r:id="Rf9a90f784f524c46"/>
    <p:sldId xmlns:r="http://schemas.openxmlformats.org/officeDocument/2006/relationships" id="259" r:id="Re11ef879a2a44d2b"/>
    <p:sldId xmlns:r="http://schemas.openxmlformats.org/officeDocument/2006/relationships" id="260" r:id="R398aaf31d6274c20"/>
    <p:sldId xmlns:r="http://schemas.openxmlformats.org/officeDocument/2006/relationships" id="261" r:id="Re3eb6f3d4be941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c870ff6294c92" /><Relationship Type="http://schemas.openxmlformats.org/officeDocument/2006/relationships/slide" Target="/ppt/slides/slide1.xml" Id="R58bdd52cb9564653" /><Relationship Type="http://schemas.openxmlformats.org/officeDocument/2006/relationships/slide" Target="/ppt/slides/slide2.xml" Id="Rbc8c1a3b11784fe8" /><Relationship Type="http://schemas.openxmlformats.org/officeDocument/2006/relationships/slide" Target="/ppt/slides/slide3.xml" Id="Rf9a90f784f524c46" /><Relationship Type="http://schemas.openxmlformats.org/officeDocument/2006/relationships/slide" Target="/ppt/slides/slide4.xml" Id="Re11ef879a2a44d2b" /><Relationship Type="http://schemas.openxmlformats.org/officeDocument/2006/relationships/slide" Target="/ppt/slides/slide5.xml" Id="R398aaf31d6274c20" /><Relationship Type="http://schemas.openxmlformats.org/officeDocument/2006/relationships/slide" Target="/ppt/slides/slide6.xml" Id="Re3eb6f3d4be941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3019a86ba642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d9eee016c440a" /><Relationship Type="http://schemas.openxmlformats.org/officeDocument/2006/relationships/theme" Target="/ppt/slideMasters/theme/theme1.xml" Id="R12c76725a16841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d9eee016c44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8ef7c43474c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95ac600eb4d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bbdd6961349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530e15dbb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989b96cc44b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299795ed641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