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7489b0dff24c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05fb76323845fd"/>
  </p:sldMasterIdLst>
  <p:sldIdLst>
    <p:sldId xmlns:r="http://schemas.openxmlformats.org/officeDocument/2006/relationships" id="256" r:id="R85f5ae9b7f044a5f"/>
    <p:sldId xmlns:r="http://schemas.openxmlformats.org/officeDocument/2006/relationships" id="257" r:id="R468da6c80191454a"/>
    <p:sldId xmlns:r="http://schemas.openxmlformats.org/officeDocument/2006/relationships" id="258" r:id="R277831e248d34387"/>
    <p:sldId xmlns:r="http://schemas.openxmlformats.org/officeDocument/2006/relationships" id="259" r:id="R69233c7154b948e4"/>
    <p:sldId xmlns:r="http://schemas.openxmlformats.org/officeDocument/2006/relationships" id="260" r:id="R4014ef9bccf24bbb"/>
    <p:sldId xmlns:r="http://schemas.openxmlformats.org/officeDocument/2006/relationships" id="261" r:id="R8d7e1b12dc214995"/>
    <p:sldId xmlns:r="http://schemas.openxmlformats.org/officeDocument/2006/relationships" id="262" r:id="Rb33f2472ce0241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5fb76323845fd" /><Relationship Type="http://schemas.openxmlformats.org/officeDocument/2006/relationships/slide" Target="/ppt/slides/slide1.xml" Id="R85f5ae9b7f044a5f" /><Relationship Type="http://schemas.openxmlformats.org/officeDocument/2006/relationships/slide" Target="/ppt/slides/slide2.xml" Id="R468da6c80191454a" /><Relationship Type="http://schemas.openxmlformats.org/officeDocument/2006/relationships/slide" Target="/ppt/slides/slide3.xml" Id="R277831e248d34387" /><Relationship Type="http://schemas.openxmlformats.org/officeDocument/2006/relationships/slide" Target="/ppt/slides/slide4.xml" Id="R69233c7154b948e4" /><Relationship Type="http://schemas.openxmlformats.org/officeDocument/2006/relationships/slide" Target="/ppt/slides/slide5.xml" Id="R4014ef9bccf24bbb" /><Relationship Type="http://schemas.openxmlformats.org/officeDocument/2006/relationships/slide" Target="/ppt/slides/slide6.xml" Id="R8d7e1b12dc214995" /><Relationship Type="http://schemas.openxmlformats.org/officeDocument/2006/relationships/slide" Target="/ppt/slides/slide7.xml" Id="Rb33f2472ce0241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db741d8e6c41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a82bdd5e6469b" /><Relationship Type="http://schemas.openxmlformats.org/officeDocument/2006/relationships/theme" Target="/ppt/slideMasters/theme/theme1.xml" Id="R78143f95c69e44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3a82bdd5e646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6d1562d584c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f15171a504d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4dd5a317946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83f9c39a04b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859f35e3c48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c054b88da46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e7fa2c6a24d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3 397 937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1 953 870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12 901 988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35 029 019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47 256 952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TIDEMAND MALLING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