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4b9a5fdf843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d2246889904dc7"/>
  </p:sldMasterIdLst>
  <p:sldIdLst>
    <p:sldId xmlns:r="http://schemas.openxmlformats.org/officeDocument/2006/relationships" id="256" r:id="R95c26495826043c0"/>
    <p:sldId xmlns:r="http://schemas.openxmlformats.org/officeDocument/2006/relationships" id="257" r:id="Rbad02af71a3c4fe9"/>
    <p:sldId xmlns:r="http://schemas.openxmlformats.org/officeDocument/2006/relationships" id="258" r:id="R8b00625f7b804568"/>
    <p:sldId xmlns:r="http://schemas.openxmlformats.org/officeDocument/2006/relationships" id="259" r:id="R50a9394f032747a1"/>
    <p:sldId xmlns:r="http://schemas.openxmlformats.org/officeDocument/2006/relationships" id="260" r:id="R5480ff49afab47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2246889904dc7" /><Relationship Type="http://schemas.openxmlformats.org/officeDocument/2006/relationships/slide" Target="/ppt/slides/slide1.xml" Id="R95c26495826043c0" /><Relationship Type="http://schemas.openxmlformats.org/officeDocument/2006/relationships/slide" Target="/ppt/slides/slide2.xml" Id="Rbad02af71a3c4fe9" /><Relationship Type="http://schemas.openxmlformats.org/officeDocument/2006/relationships/slide" Target="/ppt/slides/slide3.xml" Id="R8b00625f7b804568" /><Relationship Type="http://schemas.openxmlformats.org/officeDocument/2006/relationships/slide" Target="/ppt/slides/slide4.xml" Id="R50a9394f032747a1" /><Relationship Type="http://schemas.openxmlformats.org/officeDocument/2006/relationships/slide" Target="/ppt/slides/slide5.xml" Id="R5480ff49afab47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3353a2daf4f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9de921fbd45be" /><Relationship Type="http://schemas.openxmlformats.org/officeDocument/2006/relationships/theme" Target="/ppt/slideMasters/theme/theme1.xml" Id="Rac9979ebaaca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69de921fbd45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098ce74204d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67b4e132d4d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96f08e22e4a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d965b1dd74d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2e3f88cfb4a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FINNMARKSREISER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FINNMARKSREISER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980 360 652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FINNMARKSREISER AS</a:t>
            </a:r>
          </a:p>
        </p:txBody>
      </p:sp>
    </p:spTree>
  </p:cSld>
  <p:clrMapOvr>
    <a:masterClrMapping xmlns:a="http://schemas.openxmlformats.org/drawingml/2006/main"/>
  </p:clrMapOvr>
</p:sld>
</file>