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65c48437e64a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f4e6125fb410b"/>
  </p:sldMasterIdLst>
  <p:sldIdLst>
    <p:sldId xmlns:r="http://schemas.openxmlformats.org/officeDocument/2006/relationships" id="256" r:id="Rbad77df8a113472e"/>
    <p:sldId xmlns:r="http://schemas.openxmlformats.org/officeDocument/2006/relationships" id="257" r:id="Rf4fb02dfeabc4113"/>
    <p:sldId xmlns:r="http://schemas.openxmlformats.org/officeDocument/2006/relationships" id="258" r:id="Rc372ac38245248de"/>
    <p:sldId xmlns:r="http://schemas.openxmlformats.org/officeDocument/2006/relationships" id="259" r:id="R350d1f7e14b74a31"/>
    <p:sldId xmlns:r="http://schemas.openxmlformats.org/officeDocument/2006/relationships" id="260" r:id="R7d52beb34666428f"/>
    <p:sldId xmlns:r="http://schemas.openxmlformats.org/officeDocument/2006/relationships" id="261" r:id="R02f7c95e7d6744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f4e6125fb410b" /><Relationship Type="http://schemas.openxmlformats.org/officeDocument/2006/relationships/slide" Target="/ppt/slides/slide1.xml" Id="Rbad77df8a113472e" /><Relationship Type="http://schemas.openxmlformats.org/officeDocument/2006/relationships/slide" Target="/ppt/slides/slide2.xml" Id="Rf4fb02dfeabc4113" /><Relationship Type="http://schemas.openxmlformats.org/officeDocument/2006/relationships/slide" Target="/ppt/slides/slide3.xml" Id="Rc372ac38245248de" /><Relationship Type="http://schemas.openxmlformats.org/officeDocument/2006/relationships/slide" Target="/ppt/slides/slide4.xml" Id="R350d1f7e14b74a31" /><Relationship Type="http://schemas.openxmlformats.org/officeDocument/2006/relationships/slide" Target="/ppt/slides/slide5.xml" Id="R7d52beb34666428f" /><Relationship Type="http://schemas.openxmlformats.org/officeDocument/2006/relationships/slide" Target="/ppt/slides/slide6.xml" Id="R02f7c95e7d6744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1cb4f735347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4c1d065934eec" /><Relationship Type="http://schemas.openxmlformats.org/officeDocument/2006/relationships/theme" Target="/ppt/slideMasters/theme/theme1.xml" Id="R5e4e042b54254c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94c1d065934e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a1207ec314d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4f2c0f1f144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8f8d263c943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30bac5db74e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d8a6fd451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2bd095ded45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MALERMESTERFIRMA LEIF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MALERMESTERFIRMA LEIF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MALERMESTERFIRMA LEIF JOHANSEN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MALERMESTERFIRMA LEIF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MALERMESTERFIRMA LEIF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MALERMESTERFIRMA LEIF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LEIF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EVA KARINE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MALERMESTERFIRMA LEIF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980 366 758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MALERMESTERFIRMA LEIF JOHANSEN AS</a:t>
            </a:r>
          </a:p>
        </p:txBody>
      </p:sp>
    </p:spTree>
  </p:cSld>
  <p:clrMapOvr>
    <a:masterClrMapping xmlns:a="http://schemas.openxmlformats.org/drawingml/2006/main"/>
  </p:clrMapOvr>
</p:sld>
</file>