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4eeef7e0884d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84313b0ee64e1a"/>
  </p:sldMasterIdLst>
  <p:sldIdLst>
    <p:sldId xmlns:r="http://schemas.openxmlformats.org/officeDocument/2006/relationships" id="256" r:id="R77b44ae0da714707"/>
    <p:sldId xmlns:r="http://schemas.openxmlformats.org/officeDocument/2006/relationships" id="257" r:id="Ra1c1d8ed876a4c1f"/>
    <p:sldId xmlns:r="http://schemas.openxmlformats.org/officeDocument/2006/relationships" id="258" r:id="Rd8768abf5aae461f"/>
    <p:sldId xmlns:r="http://schemas.openxmlformats.org/officeDocument/2006/relationships" id="259" r:id="R16a8133912bc4348"/>
    <p:sldId xmlns:r="http://schemas.openxmlformats.org/officeDocument/2006/relationships" id="260" r:id="Rcd1b23b4b1944191"/>
    <p:sldId xmlns:r="http://schemas.openxmlformats.org/officeDocument/2006/relationships" id="261" r:id="Rcfd816b9942b4c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4313b0ee64e1a" /><Relationship Type="http://schemas.openxmlformats.org/officeDocument/2006/relationships/slide" Target="/ppt/slides/slide1.xml" Id="R77b44ae0da714707" /><Relationship Type="http://schemas.openxmlformats.org/officeDocument/2006/relationships/slide" Target="/ppt/slides/slide2.xml" Id="Ra1c1d8ed876a4c1f" /><Relationship Type="http://schemas.openxmlformats.org/officeDocument/2006/relationships/slide" Target="/ppt/slides/slide3.xml" Id="Rd8768abf5aae461f" /><Relationship Type="http://schemas.openxmlformats.org/officeDocument/2006/relationships/slide" Target="/ppt/slides/slide4.xml" Id="R16a8133912bc4348" /><Relationship Type="http://schemas.openxmlformats.org/officeDocument/2006/relationships/slide" Target="/ppt/slides/slide5.xml" Id="Rcd1b23b4b1944191" /><Relationship Type="http://schemas.openxmlformats.org/officeDocument/2006/relationships/slide" Target="/ppt/slides/slide6.xml" Id="Rcfd816b9942b4c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c50b77b5f24b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979dd0feb4f18" /><Relationship Type="http://schemas.openxmlformats.org/officeDocument/2006/relationships/theme" Target="/ppt/slideMasters/theme/theme1.xml" Id="R607efe17917945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3979dd0feb4f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8be42f0e447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8794becf344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8b2b3012845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8d36bf6f449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3af8e56d849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0e1006b3f40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ERIKSEN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ERIKSEN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ERIKSEN TRANSPORT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ERIKSEN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ERIKSEN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ERIKSEN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ERIKSEN THOMAS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ERIKSEN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980 367 355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ERIKSEN TRANSPORT AS</a:t>
            </a:r>
          </a:p>
        </p:txBody>
      </p:sp>
    </p:spTree>
  </p:cSld>
  <p:clrMapOvr>
    <a:masterClrMapping xmlns:a="http://schemas.openxmlformats.org/drawingml/2006/main"/>
  </p:clrMapOvr>
</p:sld>
</file>