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3ad9a3fb364d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3376ca06df4031"/>
  </p:sldMasterIdLst>
  <p:sldIdLst>
    <p:sldId xmlns:r="http://schemas.openxmlformats.org/officeDocument/2006/relationships" id="256" r:id="Rae0daf6e81b04802"/>
    <p:sldId xmlns:r="http://schemas.openxmlformats.org/officeDocument/2006/relationships" id="257" r:id="Rea711532ca5c4598"/>
    <p:sldId xmlns:r="http://schemas.openxmlformats.org/officeDocument/2006/relationships" id="258" r:id="R1944085f3be6446b"/>
    <p:sldId xmlns:r="http://schemas.openxmlformats.org/officeDocument/2006/relationships" id="259" r:id="Rb1a2c84b200d4d78"/>
    <p:sldId xmlns:r="http://schemas.openxmlformats.org/officeDocument/2006/relationships" id="260" r:id="Rd732727b25a1476c"/>
    <p:sldId xmlns:r="http://schemas.openxmlformats.org/officeDocument/2006/relationships" id="261" r:id="Rfa87c4dacf7844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3376ca06df4031" /><Relationship Type="http://schemas.openxmlformats.org/officeDocument/2006/relationships/slide" Target="/ppt/slides/slide1.xml" Id="Rae0daf6e81b04802" /><Relationship Type="http://schemas.openxmlformats.org/officeDocument/2006/relationships/slide" Target="/ppt/slides/slide2.xml" Id="Rea711532ca5c4598" /><Relationship Type="http://schemas.openxmlformats.org/officeDocument/2006/relationships/slide" Target="/ppt/slides/slide3.xml" Id="R1944085f3be6446b" /><Relationship Type="http://schemas.openxmlformats.org/officeDocument/2006/relationships/slide" Target="/ppt/slides/slide4.xml" Id="Rb1a2c84b200d4d78" /><Relationship Type="http://schemas.openxmlformats.org/officeDocument/2006/relationships/slide" Target="/ppt/slides/slide5.xml" Id="Rd732727b25a1476c" /><Relationship Type="http://schemas.openxmlformats.org/officeDocument/2006/relationships/slide" Target="/ppt/slides/slide6.xml" Id="Rfa87c4dacf7844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81fda3d14b4c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8b4b63da64f1f" /><Relationship Type="http://schemas.openxmlformats.org/officeDocument/2006/relationships/theme" Target="/ppt/slideMasters/theme/theme1.xml" Id="Rdc717191023a4c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58b4b63da64f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63505e66841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5a3f2799c40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81c349ce34e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59df5e43d4c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77f7b509042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8f502e23648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FRYA LEIR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FRYA LEIR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FRYA LEIR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FRYA LEIR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FRYA LEIR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FRYA LEIR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 POLMAR EDVIN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FRYA LEIR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980 367 673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FRYA LEIR AS</a:t>
            </a:r>
          </a:p>
        </p:txBody>
      </p:sp>
    </p:spTree>
  </p:cSld>
  <p:clrMapOvr>
    <a:masterClrMapping xmlns:a="http://schemas.openxmlformats.org/drawingml/2006/main"/>
  </p:clrMapOvr>
</p:sld>
</file>