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4072d6d2d2d49e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61936b8df4f4286"/>
  </p:sldMasterIdLst>
  <p:sldIdLst>
    <p:sldId xmlns:r="http://schemas.openxmlformats.org/officeDocument/2006/relationships" id="256" r:id="R31bc0fbaf6e64dce"/>
    <p:sldId xmlns:r="http://schemas.openxmlformats.org/officeDocument/2006/relationships" id="257" r:id="R93ef00a0c94341cb"/>
    <p:sldId xmlns:r="http://schemas.openxmlformats.org/officeDocument/2006/relationships" id="258" r:id="R76b8d959e39e4dc0"/>
    <p:sldId xmlns:r="http://schemas.openxmlformats.org/officeDocument/2006/relationships" id="259" r:id="Rb98c3233400d40b8"/>
    <p:sldId xmlns:r="http://schemas.openxmlformats.org/officeDocument/2006/relationships" id="260" r:id="Ra5e2db04b26b4c6d"/>
    <p:sldId xmlns:r="http://schemas.openxmlformats.org/officeDocument/2006/relationships" id="261" r:id="Rcd65f7bf16714c2c"/>
    <p:sldId xmlns:r="http://schemas.openxmlformats.org/officeDocument/2006/relationships" id="262" r:id="R26473c60ca0245e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61936b8df4f4286" /><Relationship Type="http://schemas.openxmlformats.org/officeDocument/2006/relationships/slide" Target="/ppt/slides/slide1.xml" Id="R31bc0fbaf6e64dce" /><Relationship Type="http://schemas.openxmlformats.org/officeDocument/2006/relationships/slide" Target="/ppt/slides/slide2.xml" Id="R93ef00a0c94341cb" /><Relationship Type="http://schemas.openxmlformats.org/officeDocument/2006/relationships/slide" Target="/ppt/slides/slide3.xml" Id="R76b8d959e39e4dc0" /><Relationship Type="http://schemas.openxmlformats.org/officeDocument/2006/relationships/slide" Target="/ppt/slides/slide4.xml" Id="Rb98c3233400d40b8" /><Relationship Type="http://schemas.openxmlformats.org/officeDocument/2006/relationships/slide" Target="/ppt/slides/slide5.xml" Id="Ra5e2db04b26b4c6d" /><Relationship Type="http://schemas.openxmlformats.org/officeDocument/2006/relationships/slide" Target="/ppt/slides/slide6.xml" Id="Rcd65f7bf16714c2c" /><Relationship Type="http://schemas.openxmlformats.org/officeDocument/2006/relationships/slide" Target="/ppt/slides/slide7.xml" Id="R26473c60ca0245e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1a7661d91fc40e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b3c12f773b4ab6" /><Relationship Type="http://schemas.openxmlformats.org/officeDocument/2006/relationships/theme" Target="/ppt/slideMasters/theme/theme1.xml" Id="R1e6d0d06293b496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bb3c12f773b4ab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c72ce79e9d468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040e6d2b50410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33d07d872b40c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04b0911f8f4b3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88813df0a24d6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75c63319de4fd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5a7fc9f9d146a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REGNSKAPSSENTRALEN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REGNSKAPSSENTRALEN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REGNSKAPSSENTRALEN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REGNSKAPSSENTRALEN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REGNSKAPSSENTRALEN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REGNSKAPSSENTRALEN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2018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4 657 406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446 954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352 202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100 782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2 456 607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REGNSKAPSSENTRALEN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HANSEN ODDGEIR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KARLSEN LINE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KASPERSEN HENRIK SOLBERG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PEDERSEN MAGNOR  –  25,0 %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REGNSKAPSSENTRALEN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980 388 921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REGNSKAPSSENTRALEN AS</a:t>
            </a:r>
          </a:p>
        </p:txBody>
      </p:sp>
    </p:spTree>
  </p:cSld>
  <p:clrMapOvr>
    <a:masterClrMapping xmlns:a="http://schemas.openxmlformats.org/drawingml/2006/main"/>
  </p:clrMapOvr>
</p:sld>
</file>