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0932e806a4e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d89d236b5f4080"/>
  </p:sldMasterIdLst>
  <p:sldIdLst>
    <p:sldId xmlns:r="http://schemas.openxmlformats.org/officeDocument/2006/relationships" id="256" r:id="Rfc5d8df344f64edf"/>
    <p:sldId xmlns:r="http://schemas.openxmlformats.org/officeDocument/2006/relationships" id="257" r:id="R4f886cf53b634e6f"/>
    <p:sldId xmlns:r="http://schemas.openxmlformats.org/officeDocument/2006/relationships" id="258" r:id="Ra758f494de59452f"/>
    <p:sldId xmlns:r="http://schemas.openxmlformats.org/officeDocument/2006/relationships" id="259" r:id="Racf8af44226948b5"/>
    <p:sldId xmlns:r="http://schemas.openxmlformats.org/officeDocument/2006/relationships" id="260" r:id="R0bebe12d64504a08"/>
    <p:sldId xmlns:r="http://schemas.openxmlformats.org/officeDocument/2006/relationships" id="261" r:id="Re9976e224dfd4d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89d236b5f4080" /><Relationship Type="http://schemas.openxmlformats.org/officeDocument/2006/relationships/slide" Target="/ppt/slides/slide1.xml" Id="Rfc5d8df344f64edf" /><Relationship Type="http://schemas.openxmlformats.org/officeDocument/2006/relationships/slide" Target="/ppt/slides/slide2.xml" Id="R4f886cf53b634e6f" /><Relationship Type="http://schemas.openxmlformats.org/officeDocument/2006/relationships/slide" Target="/ppt/slides/slide3.xml" Id="Ra758f494de59452f" /><Relationship Type="http://schemas.openxmlformats.org/officeDocument/2006/relationships/slide" Target="/ppt/slides/slide4.xml" Id="Racf8af44226948b5" /><Relationship Type="http://schemas.openxmlformats.org/officeDocument/2006/relationships/slide" Target="/ppt/slides/slide5.xml" Id="R0bebe12d64504a08" /><Relationship Type="http://schemas.openxmlformats.org/officeDocument/2006/relationships/slide" Target="/ppt/slides/slide6.xml" Id="Re9976e224dfd4d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c9ad1487c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963859ea64a4c" /><Relationship Type="http://schemas.openxmlformats.org/officeDocument/2006/relationships/theme" Target="/ppt/slideMasters/theme/theme1.xml" Id="R98a2d8029500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3963859ea6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cc00d39b14d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a6f120538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3a4c6265b4e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dcd40dd264c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e01ec61d940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aa0eb6fd4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TTC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INVEST AS  –  40,2 %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URBANSKI RICHARD  –  37,7 %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SKJOLDEN KAPITAL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LØKKE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980 391 981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