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4b64152899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4c5b670734b1c"/>
  </p:sldMasterIdLst>
  <p:sldIdLst>
    <p:sldId xmlns:r="http://schemas.openxmlformats.org/officeDocument/2006/relationships" id="256" r:id="Rf54ded97438a4c43"/>
    <p:sldId xmlns:r="http://schemas.openxmlformats.org/officeDocument/2006/relationships" id="257" r:id="Rd5aadc376e32462b"/>
    <p:sldId xmlns:r="http://schemas.openxmlformats.org/officeDocument/2006/relationships" id="258" r:id="R8599a0b82ea8462f"/>
    <p:sldId xmlns:r="http://schemas.openxmlformats.org/officeDocument/2006/relationships" id="259" r:id="R25c37eaff4af4660"/>
    <p:sldId xmlns:r="http://schemas.openxmlformats.org/officeDocument/2006/relationships" id="260" r:id="R470cb3b012c24f08"/>
    <p:sldId xmlns:r="http://schemas.openxmlformats.org/officeDocument/2006/relationships" id="261" r:id="R9ea186ed3b8e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4c5b670734b1c" /><Relationship Type="http://schemas.openxmlformats.org/officeDocument/2006/relationships/slide" Target="/ppt/slides/slide1.xml" Id="Rf54ded97438a4c43" /><Relationship Type="http://schemas.openxmlformats.org/officeDocument/2006/relationships/slide" Target="/ppt/slides/slide2.xml" Id="Rd5aadc376e32462b" /><Relationship Type="http://schemas.openxmlformats.org/officeDocument/2006/relationships/slide" Target="/ppt/slides/slide3.xml" Id="R8599a0b82ea8462f" /><Relationship Type="http://schemas.openxmlformats.org/officeDocument/2006/relationships/slide" Target="/ppt/slides/slide4.xml" Id="R25c37eaff4af4660" /><Relationship Type="http://schemas.openxmlformats.org/officeDocument/2006/relationships/slide" Target="/ppt/slides/slide5.xml" Id="R470cb3b012c24f08" /><Relationship Type="http://schemas.openxmlformats.org/officeDocument/2006/relationships/slide" Target="/ppt/slides/slide6.xml" Id="R9ea186ed3b8e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b9e33fc77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9dcc287ab4d9c" /><Relationship Type="http://schemas.openxmlformats.org/officeDocument/2006/relationships/theme" Target="/ppt/slideMasters/theme/theme1.xml" Id="Rc84c90ca7441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9dcc287ab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d08cf3727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160d5f7a6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1cae6fe6f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d053f41ec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aa2474263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9e9b8f90745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etasje,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