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62d9f4fed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5b41726214108"/>
  </p:sldMasterIdLst>
  <p:sldIdLst>
    <p:sldId xmlns:r="http://schemas.openxmlformats.org/officeDocument/2006/relationships" id="256" r:id="R03e87fefebcb4d39"/>
    <p:sldId xmlns:r="http://schemas.openxmlformats.org/officeDocument/2006/relationships" id="257" r:id="R6038c69f199846f8"/>
    <p:sldId xmlns:r="http://schemas.openxmlformats.org/officeDocument/2006/relationships" id="258" r:id="R1b59e1b41365451a"/>
    <p:sldId xmlns:r="http://schemas.openxmlformats.org/officeDocument/2006/relationships" id="259" r:id="R2ad5441d1a134bc8"/>
    <p:sldId xmlns:r="http://schemas.openxmlformats.org/officeDocument/2006/relationships" id="260" r:id="R1a984d222802420d"/>
    <p:sldId xmlns:r="http://schemas.openxmlformats.org/officeDocument/2006/relationships" id="261" r:id="Rc58bc2dfc8a24b57"/>
    <p:sldId xmlns:r="http://schemas.openxmlformats.org/officeDocument/2006/relationships" id="262" r:id="R9ff43217510f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5b41726214108" /><Relationship Type="http://schemas.openxmlformats.org/officeDocument/2006/relationships/slide" Target="/ppt/slides/slide1.xml" Id="R03e87fefebcb4d39" /><Relationship Type="http://schemas.openxmlformats.org/officeDocument/2006/relationships/slide" Target="/ppt/slides/slide2.xml" Id="R6038c69f199846f8" /><Relationship Type="http://schemas.openxmlformats.org/officeDocument/2006/relationships/slide" Target="/ppt/slides/slide3.xml" Id="R1b59e1b41365451a" /><Relationship Type="http://schemas.openxmlformats.org/officeDocument/2006/relationships/slide" Target="/ppt/slides/slide4.xml" Id="R2ad5441d1a134bc8" /><Relationship Type="http://schemas.openxmlformats.org/officeDocument/2006/relationships/slide" Target="/ppt/slides/slide5.xml" Id="R1a984d222802420d" /><Relationship Type="http://schemas.openxmlformats.org/officeDocument/2006/relationships/slide" Target="/ppt/slides/slide6.xml" Id="Rc58bc2dfc8a24b57" /><Relationship Type="http://schemas.openxmlformats.org/officeDocument/2006/relationships/slide" Target="/ppt/slides/slide7.xml" Id="R9ff43217510f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0a5a821c7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1f0b78c184128" /><Relationship Type="http://schemas.openxmlformats.org/officeDocument/2006/relationships/theme" Target="/ppt/slideMasters/theme/theme1.xml" Id="Re5f917a321e249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1f0b78c18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8ab50a670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4dc871c81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06cae95db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7592bc195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0f544b8a0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39181cb09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dbef8c6d3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AGASØSTER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