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717f51286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dad0e4f4c48a2"/>
  </p:sldMasterIdLst>
  <p:sldIdLst>
    <p:sldId xmlns:r="http://schemas.openxmlformats.org/officeDocument/2006/relationships" id="256" r:id="Rda4a7a9fa44a44bf"/>
    <p:sldId xmlns:r="http://schemas.openxmlformats.org/officeDocument/2006/relationships" id="257" r:id="Rf38b6df8a0434788"/>
    <p:sldId xmlns:r="http://schemas.openxmlformats.org/officeDocument/2006/relationships" id="258" r:id="R56ec833749394ab1"/>
    <p:sldId xmlns:r="http://schemas.openxmlformats.org/officeDocument/2006/relationships" id="259" r:id="R292491d765074e6b"/>
    <p:sldId xmlns:r="http://schemas.openxmlformats.org/officeDocument/2006/relationships" id="260" r:id="R39bba4dc0dca46d3"/>
    <p:sldId xmlns:r="http://schemas.openxmlformats.org/officeDocument/2006/relationships" id="261" r:id="R2a56915516e34f87"/>
    <p:sldId xmlns:r="http://schemas.openxmlformats.org/officeDocument/2006/relationships" id="262" r:id="Ra5dff024a93b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dad0e4f4c48a2" /><Relationship Type="http://schemas.openxmlformats.org/officeDocument/2006/relationships/slide" Target="/ppt/slides/slide1.xml" Id="Rda4a7a9fa44a44bf" /><Relationship Type="http://schemas.openxmlformats.org/officeDocument/2006/relationships/slide" Target="/ppt/slides/slide2.xml" Id="Rf38b6df8a0434788" /><Relationship Type="http://schemas.openxmlformats.org/officeDocument/2006/relationships/slide" Target="/ppt/slides/slide3.xml" Id="R56ec833749394ab1" /><Relationship Type="http://schemas.openxmlformats.org/officeDocument/2006/relationships/slide" Target="/ppt/slides/slide4.xml" Id="R292491d765074e6b" /><Relationship Type="http://schemas.openxmlformats.org/officeDocument/2006/relationships/slide" Target="/ppt/slides/slide5.xml" Id="R39bba4dc0dca46d3" /><Relationship Type="http://schemas.openxmlformats.org/officeDocument/2006/relationships/slide" Target="/ppt/slides/slide6.xml" Id="R2a56915516e34f87" /><Relationship Type="http://schemas.openxmlformats.org/officeDocument/2006/relationships/slide" Target="/ppt/slides/slide7.xml" Id="Ra5dff024a93b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7c3f50fd6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afde374c54cb9" /><Relationship Type="http://schemas.openxmlformats.org/officeDocument/2006/relationships/theme" Target="/ppt/slideMasters/theme/theme1.xml" Id="R9e19fff37b70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afde374c5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a0f68f89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ef4cee53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6c18df6e9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6f5ab621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592d2308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f89b9217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10eb2e1e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HRH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5 300 471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TLB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LISE WANG BERGLAND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harstad@hrh.no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REVISJON AS</a:t>
            </a:r>
          </a:p>
        </p:txBody>
      </p:sp>
    </p:spTree>
  </p:cSld>
  <p:clrMapOvr>
    <a:masterClrMapping xmlns:a="http://schemas.openxmlformats.org/drawingml/2006/main"/>
  </p:clrMapOvr>
</p:sld>
</file>