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2381c547dc48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975627b054146"/>
  </p:sldMasterIdLst>
  <p:sldIdLst>
    <p:sldId xmlns:r="http://schemas.openxmlformats.org/officeDocument/2006/relationships" id="256" r:id="Re64e8f594fdb4141"/>
    <p:sldId xmlns:r="http://schemas.openxmlformats.org/officeDocument/2006/relationships" id="257" r:id="Ra184a793539e4120"/>
    <p:sldId xmlns:r="http://schemas.openxmlformats.org/officeDocument/2006/relationships" id="258" r:id="Rfd589e1777ee47da"/>
    <p:sldId xmlns:r="http://schemas.openxmlformats.org/officeDocument/2006/relationships" id="259" r:id="Rc19008e0bedb48fa"/>
    <p:sldId xmlns:r="http://schemas.openxmlformats.org/officeDocument/2006/relationships" id="260" r:id="Ra9bd98d4b0e4424f"/>
    <p:sldId xmlns:r="http://schemas.openxmlformats.org/officeDocument/2006/relationships" id="261" r:id="Rc6e637f4f88b47ae"/>
    <p:sldId xmlns:r="http://schemas.openxmlformats.org/officeDocument/2006/relationships" id="262" r:id="R82e322efb88548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975627b054146" /><Relationship Type="http://schemas.openxmlformats.org/officeDocument/2006/relationships/slide" Target="/ppt/slides/slide1.xml" Id="Re64e8f594fdb4141" /><Relationship Type="http://schemas.openxmlformats.org/officeDocument/2006/relationships/slide" Target="/ppt/slides/slide2.xml" Id="Ra184a793539e4120" /><Relationship Type="http://schemas.openxmlformats.org/officeDocument/2006/relationships/slide" Target="/ppt/slides/slide3.xml" Id="Rfd589e1777ee47da" /><Relationship Type="http://schemas.openxmlformats.org/officeDocument/2006/relationships/slide" Target="/ppt/slides/slide4.xml" Id="Rc19008e0bedb48fa" /><Relationship Type="http://schemas.openxmlformats.org/officeDocument/2006/relationships/slide" Target="/ppt/slides/slide5.xml" Id="Ra9bd98d4b0e4424f" /><Relationship Type="http://schemas.openxmlformats.org/officeDocument/2006/relationships/slide" Target="/ppt/slides/slide6.xml" Id="Rc6e637f4f88b47ae" /><Relationship Type="http://schemas.openxmlformats.org/officeDocument/2006/relationships/slide" Target="/ppt/slides/slide7.xml" Id="R82e322efb88548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a4fa945c94d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e6d0f4fc643b0" /><Relationship Type="http://schemas.openxmlformats.org/officeDocument/2006/relationships/theme" Target="/ppt/slideMasters/theme/theme1.xml" Id="R3091f6ce1a1841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ce6d0f4fc643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3a975e60d4c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48d138ef94d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1a494fe0841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5d5895d4a4f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cfc1375a841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4f67658ea41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35702562041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EIDISSEN MERKANTIL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MERKANTIL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EIDISSEN MERKANTIL AS ble etablert [år] og holder til i Borkenes.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MERKANTIL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MERKANTIL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MERKANTIL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5 602 713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367 108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1 602 753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MERKANTIL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STIG LAURITS EIDISSEN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MERKANTIL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Bygdeveien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9475 Borkenes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09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ole@emerk.no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980 406 822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MERKANTIL AS</a:t>
            </a:r>
          </a:p>
        </p:txBody>
      </p:sp>
    </p:spTree>
  </p:cSld>
  <p:clrMapOvr>
    <a:masterClrMapping xmlns:a="http://schemas.openxmlformats.org/drawingml/2006/main"/>
  </p:clrMapOvr>
</p:sld>
</file>