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9d2c2cefb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1551900e34e64"/>
  </p:sldMasterIdLst>
  <p:sldIdLst>
    <p:sldId xmlns:r="http://schemas.openxmlformats.org/officeDocument/2006/relationships" id="256" r:id="R31e549dd297d4bb3"/>
    <p:sldId xmlns:r="http://schemas.openxmlformats.org/officeDocument/2006/relationships" id="257" r:id="R60aa3d1887a34d20"/>
    <p:sldId xmlns:r="http://schemas.openxmlformats.org/officeDocument/2006/relationships" id="258" r:id="R2e0816d7bf5b4674"/>
    <p:sldId xmlns:r="http://schemas.openxmlformats.org/officeDocument/2006/relationships" id="259" r:id="R065985eaebbd47eb"/>
    <p:sldId xmlns:r="http://schemas.openxmlformats.org/officeDocument/2006/relationships" id="260" r:id="R85ef14a6795144e7"/>
    <p:sldId xmlns:r="http://schemas.openxmlformats.org/officeDocument/2006/relationships" id="261" r:id="R1610f9195e1d4ba6"/>
    <p:sldId xmlns:r="http://schemas.openxmlformats.org/officeDocument/2006/relationships" id="262" r:id="R3990049e738b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1551900e34e64" /><Relationship Type="http://schemas.openxmlformats.org/officeDocument/2006/relationships/slide" Target="/ppt/slides/slide1.xml" Id="R31e549dd297d4bb3" /><Relationship Type="http://schemas.openxmlformats.org/officeDocument/2006/relationships/slide" Target="/ppt/slides/slide2.xml" Id="R60aa3d1887a34d20" /><Relationship Type="http://schemas.openxmlformats.org/officeDocument/2006/relationships/slide" Target="/ppt/slides/slide3.xml" Id="R2e0816d7bf5b4674" /><Relationship Type="http://schemas.openxmlformats.org/officeDocument/2006/relationships/slide" Target="/ppt/slides/slide4.xml" Id="R065985eaebbd47eb" /><Relationship Type="http://schemas.openxmlformats.org/officeDocument/2006/relationships/slide" Target="/ppt/slides/slide5.xml" Id="R85ef14a6795144e7" /><Relationship Type="http://schemas.openxmlformats.org/officeDocument/2006/relationships/slide" Target="/ppt/slides/slide6.xml" Id="R1610f9195e1d4ba6" /><Relationship Type="http://schemas.openxmlformats.org/officeDocument/2006/relationships/slide" Target="/ppt/slides/slide7.xml" Id="R3990049e738b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1fadd8c1a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fdeea8d14db0" /><Relationship Type="http://schemas.openxmlformats.org/officeDocument/2006/relationships/theme" Target="/ppt/slideMasters/theme/theme1.xml" Id="R8bfea1588668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3fdeea8d14d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d2209081d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96c4412f4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812b23c2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524d1d4d4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83aa2db1f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feb276b644b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e69ab1307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VEFA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FARSTAD VETLE BIRKEVOLD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FARSTAD VETLE BIRKEVOLD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VEFA INVEST AS</a:t>
            </a:r>
          </a:p>
        </p:txBody>
      </p:sp>
    </p:spTree>
  </p:cSld>
  <p:clrMapOvr>
    <a:masterClrMapping xmlns:a="http://schemas.openxmlformats.org/drawingml/2006/main"/>
  </p:clrMapOvr>
</p:sld>
</file>