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9d13131654d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ebf2402ba7485b"/>
  </p:sldMasterIdLst>
  <p:sldIdLst>
    <p:sldId xmlns:r="http://schemas.openxmlformats.org/officeDocument/2006/relationships" id="256" r:id="Rd568450ff07e4b12"/>
    <p:sldId xmlns:r="http://schemas.openxmlformats.org/officeDocument/2006/relationships" id="257" r:id="R2edb513106e84785"/>
    <p:sldId xmlns:r="http://schemas.openxmlformats.org/officeDocument/2006/relationships" id="258" r:id="Rd3c457b487e94955"/>
    <p:sldId xmlns:r="http://schemas.openxmlformats.org/officeDocument/2006/relationships" id="259" r:id="R65a24bd85e4f4126"/>
    <p:sldId xmlns:r="http://schemas.openxmlformats.org/officeDocument/2006/relationships" id="260" r:id="R5a3d85edd9214cba"/>
    <p:sldId xmlns:r="http://schemas.openxmlformats.org/officeDocument/2006/relationships" id="261" r:id="R1e968d52c85f4b7c"/>
    <p:sldId xmlns:r="http://schemas.openxmlformats.org/officeDocument/2006/relationships" id="262" r:id="R20b6c7184fff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ebf2402ba7485b" /><Relationship Type="http://schemas.openxmlformats.org/officeDocument/2006/relationships/slide" Target="/ppt/slides/slide1.xml" Id="Rd568450ff07e4b12" /><Relationship Type="http://schemas.openxmlformats.org/officeDocument/2006/relationships/slide" Target="/ppt/slides/slide2.xml" Id="R2edb513106e84785" /><Relationship Type="http://schemas.openxmlformats.org/officeDocument/2006/relationships/slide" Target="/ppt/slides/slide3.xml" Id="Rd3c457b487e94955" /><Relationship Type="http://schemas.openxmlformats.org/officeDocument/2006/relationships/slide" Target="/ppt/slides/slide4.xml" Id="R65a24bd85e4f4126" /><Relationship Type="http://schemas.openxmlformats.org/officeDocument/2006/relationships/slide" Target="/ppt/slides/slide5.xml" Id="R5a3d85edd9214cba" /><Relationship Type="http://schemas.openxmlformats.org/officeDocument/2006/relationships/slide" Target="/ppt/slides/slide6.xml" Id="R1e968d52c85f4b7c" /><Relationship Type="http://schemas.openxmlformats.org/officeDocument/2006/relationships/slide" Target="/ppt/slides/slide7.xml" Id="R20b6c7184fff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39c30135e48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046f5afa0412f" /><Relationship Type="http://schemas.openxmlformats.org/officeDocument/2006/relationships/theme" Target="/ppt/slideMasters/theme/theme1.xml" Id="R4f0cd99925994c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b046f5afa041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5fdbb4bb847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0506b63344f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247169b8248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8e549a7c444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13d408c664c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fcc01916042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97748302649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LEGAL &amp; 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LEGAL &amp;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LEGAL &amp; FINANCE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LEGAL &amp;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LEGAL &amp;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LEGAL &amp;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1 074 495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279 020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470 577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3 142 185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LEGAL &amp;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EINAR STORHAUG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LEGAL &amp;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Sørnesvegen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980 408 744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LEGAL &amp; FINANCE AS</a:t>
            </a:r>
          </a:p>
        </p:txBody>
      </p:sp>
    </p:spTree>
  </p:cSld>
  <p:clrMapOvr>
    <a:masterClrMapping xmlns:a="http://schemas.openxmlformats.org/drawingml/2006/main"/>
  </p:clrMapOvr>
</p:sld>
</file>