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eecd679904b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371ba3c061421c"/>
  </p:sldMasterIdLst>
  <p:sldIdLst>
    <p:sldId xmlns:r="http://schemas.openxmlformats.org/officeDocument/2006/relationships" id="256" r:id="Ra15e8b14f7984e2f"/>
    <p:sldId xmlns:r="http://schemas.openxmlformats.org/officeDocument/2006/relationships" id="257" r:id="R71f9fdeb5b8b4463"/>
    <p:sldId xmlns:r="http://schemas.openxmlformats.org/officeDocument/2006/relationships" id="258" r:id="Rd03b037d2ea54a74"/>
    <p:sldId xmlns:r="http://schemas.openxmlformats.org/officeDocument/2006/relationships" id="259" r:id="R55e1ab2c2c7e4165"/>
    <p:sldId xmlns:r="http://schemas.openxmlformats.org/officeDocument/2006/relationships" id="260" r:id="R8b911e0a69ce46cd"/>
    <p:sldId xmlns:r="http://schemas.openxmlformats.org/officeDocument/2006/relationships" id="261" r:id="R11f371e4c398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71ba3c061421c" /><Relationship Type="http://schemas.openxmlformats.org/officeDocument/2006/relationships/slide" Target="/ppt/slides/slide1.xml" Id="Ra15e8b14f7984e2f" /><Relationship Type="http://schemas.openxmlformats.org/officeDocument/2006/relationships/slide" Target="/ppt/slides/slide2.xml" Id="R71f9fdeb5b8b4463" /><Relationship Type="http://schemas.openxmlformats.org/officeDocument/2006/relationships/slide" Target="/ppt/slides/slide3.xml" Id="Rd03b037d2ea54a74" /><Relationship Type="http://schemas.openxmlformats.org/officeDocument/2006/relationships/slide" Target="/ppt/slides/slide4.xml" Id="R55e1ab2c2c7e4165" /><Relationship Type="http://schemas.openxmlformats.org/officeDocument/2006/relationships/slide" Target="/ppt/slides/slide5.xml" Id="R8b911e0a69ce46cd" /><Relationship Type="http://schemas.openxmlformats.org/officeDocument/2006/relationships/slide" Target="/ppt/slides/slide6.xml" Id="R11f371e4c398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2cf48a66048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cc2cc5d554ff1" /><Relationship Type="http://schemas.openxmlformats.org/officeDocument/2006/relationships/theme" Target="/ppt/slideMasters/theme/theme1.xml" Id="R0b91b6708fff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4cc2cc5d55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0cc2ef4c34c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ca242f18b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51dacf78b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602054eeb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3f5d9e41b4f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59d06b3f548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71A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980 409 457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