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75e767225a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a32ccc6944859"/>
  </p:sldMasterIdLst>
  <p:sldIdLst>
    <p:sldId xmlns:r="http://schemas.openxmlformats.org/officeDocument/2006/relationships" id="256" r:id="R588bda09ffaf4b12"/>
    <p:sldId xmlns:r="http://schemas.openxmlformats.org/officeDocument/2006/relationships" id="257" r:id="R9fb0a8f6838342d7"/>
    <p:sldId xmlns:r="http://schemas.openxmlformats.org/officeDocument/2006/relationships" id="258" r:id="R3fabcb8047d44671"/>
    <p:sldId xmlns:r="http://schemas.openxmlformats.org/officeDocument/2006/relationships" id="259" r:id="R5881b56fe3834c94"/>
    <p:sldId xmlns:r="http://schemas.openxmlformats.org/officeDocument/2006/relationships" id="260" r:id="Rb1864a8ee5ef48e9"/>
    <p:sldId xmlns:r="http://schemas.openxmlformats.org/officeDocument/2006/relationships" id="261" r:id="R91c4c1fc2f074706"/>
    <p:sldId xmlns:r="http://schemas.openxmlformats.org/officeDocument/2006/relationships" id="262" r:id="R33cb664b838d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a32ccc6944859" /><Relationship Type="http://schemas.openxmlformats.org/officeDocument/2006/relationships/slide" Target="/ppt/slides/slide1.xml" Id="R588bda09ffaf4b12" /><Relationship Type="http://schemas.openxmlformats.org/officeDocument/2006/relationships/slide" Target="/ppt/slides/slide2.xml" Id="R9fb0a8f6838342d7" /><Relationship Type="http://schemas.openxmlformats.org/officeDocument/2006/relationships/slide" Target="/ppt/slides/slide3.xml" Id="R3fabcb8047d44671" /><Relationship Type="http://schemas.openxmlformats.org/officeDocument/2006/relationships/slide" Target="/ppt/slides/slide4.xml" Id="R5881b56fe3834c94" /><Relationship Type="http://schemas.openxmlformats.org/officeDocument/2006/relationships/slide" Target="/ppt/slides/slide5.xml" Id="Rb1864a8ee5ef48e9" /><Relationship Type="http://schemas.openxmlformats.org/officeDocument/2006/relationships/slide" Target="/ppt/slides/slide6.xml" Id="R91c4c1fc2f074706" /><Relationship Type="http://schemas.openxmlformats.org/officeDocument/2006/relationships/slide" Target="/ppt/slides/slide7.xml" Id="R33cb664b838d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806b4eedd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9c15137fc4e24" /><Relationship Type="http://schemas.openxmlformats.org/officeDocument/2006/relationships/theme" Target="/ppt/slideMasters/theme/theme1.xml" Id="R1307469e4335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89c15137fc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bd27a98d5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0bfffb3104f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8d360f7de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a4bcedfa245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d9cb4a8234a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f7a99ef43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12c92bcff43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REX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63 420 052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63 644 505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71A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980 409 457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