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1940a13c7b46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d5ae3c84ac4a44"/>
  </p:sldMasterIdLst>
  <p:sldIdLst>
    <p:sldId xmlns:r="http://schemas.openxmlformats.org/officeDocument/2006/relationships" id="256" r:id="R7ece3dcd508046c6"/>
    <p:sldId xmlns:r="http://schemas.openxmlformats.org/officeDocument/2006/relationships" id="257" r:id="R6643c886e2c94144"/>
    <p:sldId xmlns:r="http://schemas.openxmlformats.org/officeDocument/2006/relationships" id="258" r:id="Re7e398fcaf804696"/>
    <p:sldId xmlns:r="http://schemas.openxmlformats.org/officeDocument/2006/relationships" id="259" r:id="Rb3c959e296504490"/>
    <p:sldId xmlns:r="http://schemas.openxmlformats.org/officeDocument/2006/relationships" id="260" r:id="R5be8e09c7fef4cd4"/>
    <p:sldId xmlns:r="http://schemas.openxmlformats.org/officeDocument/2006/relationships" id="261" r:id="R450dd1b10bc34433"/>
    <p:sldId xmlns:r="http://schemas.openxmlformats.org/officeDocument/2006/relationships" id="262" r:id="Rb31fb150006b4a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d5ae3c84ac4a44" /><Relationship Type="http://schemas.openxmlformats.org/officeDocument/2006/relationships/slide" Target="/ppt/slides/slide1.xml" Id="R7ece3dcd508046c6" /><Relationship Type="http://schemas.openxmlformats.org/officeDocument/2006/relationships/slide" Target="/ppt/slides/slide2.xml" Id="R6643c886e2c94144" /><Relationship Type="http://schemas.openxmlformats.org/officeDocument/2006/relationships/slide" Target="/ppt/slides/slide3.xml" Id="Re7e398fcaf804696" /><Relationship Type="http://schemas.openxmlformats.org/officeDocument/2006/relationships/slide" Target="/ppt/slides/slide4.xml" Id="Rb3c959e296504490" /><Relationship Type="http://schemas.openxmlformats.org/officeDocument/2006/relationships/slide" Target="/ppt/slides/slide5.xml" Id="R5be8e09c7fef4cd4" /><Relationship Type="http://schemas.openxmlformats.org/officeDocument/2006/relationships/slide" Target="/ppt/slides/slide6.xml" Id="R450dd1b10bc34433" /><Relationship Type="http://schemas.openxmlformats.org/officeDocument/2006/relationships/slide" Target="/ppt/slides/slide7.xml" Id="Rb31fb150006b4a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d459f8a44940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9e27ed5ed498c" /><Relationship Type="http://schemas.openxmlformats.org/officeDocument/2006/relationships/theme" Target="/ppt/slideMasters/theme/theme1.xml" Id="R5d06517ed3bc49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19e27ed5ed49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47e8784cf40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6b77ceaff48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e09a4f90743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a21cc141449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22a5ec7184c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31682788941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e737175334d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OMLI LANDBRUKSVERKSTED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OMLI LANDBRUKSVERKSTED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OMLI LANDBRUKSVERKSTED AS ble etablert [år] og holder til i Snåsa.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OMLI LANDBRUKSVERKSTED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OMLI LANDBRUKSVERKSTED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OMLI LANDBRUKSVERKSTED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44 825 578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2 307 780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1 689 448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12 184 834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24 294 765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OMLI LANDBRUKSVERKSTED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OMLI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OMLI LANDBRUKSVERKSTED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Snåsa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7760 Snåsa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15 11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980 411 621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OMLI LANDBRUKSVERKSTED AS</a:t>
            </a:r>
          </a:p>
        </p:txBody>
      </p:sp>
    </p:spTree>
  </p:cSld>
  <p:clrMapOvr>
    <a:masterClrMapping xmlns:a="http://schemas.openxmlformats.org/drawingml/2006/main"/>
  </p:clrMapOvr>
</p:sld>
</file>