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b995c328b224e2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f0dac20296f45d0"/>
  </p:sldMasterIdLst>
  <p:sldIdLst>
    <p:sldId xmlns:r="http://schemas.openxmlformats.org/officeDocument/2006/relationships" id="256" r:id="R408964d47977485f"/>
    <p:sldId xmlns:r="http://schemas.openxmlformats.org/officeDocument/2006/relationships" id="257" r:id="Rbea853924135480a"/>
    <p:sldId xmlns:r="http://schemas.openxmlformats.org/officeDocument/2006/relationships" id="258" r:id="R893e2fdcabc54502"/>
    <p:sldId xmlns:r="http://schemas.openxmlformats.org/officeDocument/2006/relationships" id="259" r:id="R972c253a27954c21"/>
    <p:sldId xmlns:r="http://schemas.openxmlformats.org/officeDocument/2006/relationships" id="260" r:id="Rb7e102b9d84a44c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f0dac20296f45d0" /><Relationship Type="http://schemas.openxmlformats.org/officeDocument/2006/relationships/slide" Target="/ppt/slides/slide1.xml" Id="R408964d47977485f" /><Relationship Type="http://schemas.openxmlformats.org/officeDocument/2006/relationships/slide" Target="/ppt/slides/slide2.xml" Id="Rbea853924135480a" /><Relationship Type="http://schemas.openxmlformats.org/officeDocument/2006/relationships/slide" Target="/ppt/slides/slide3.xml" Id="R893e2fdcabc54502" /><Relationship Type="http://schemas.openxmlformats.org/officeDocument/2006/relationships/slide" Target="/ppt/slides/slide4.xml" Id="R972c253a27954c21" /><Relationship Type="http://schemas.openxmlformats.org/officeDocument/2006/relationships/slide" Target="/ppt/slides/slide5.xml" Id="Rb7e102b9d84a44c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326bc906acc48c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e23f6d770b47a4" /><Relationship Type="http://schemas.openxmlformats.org/officeDocument/2006/relationships/theme" Target="/ppt/slideMasters/theme/theme1.xml" Id="R4fa4abf816154b2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be23f6d770b47a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5f19e37170497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c2b103aac9423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e84d476c034f4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ec2243c4dd4ad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718f10048e4e8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SKUGGEN AGENTUR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SKUGGEN AGENTUR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SKUGGEN AGENTUR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SKUGGEN AGENTUR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SKUGGEN AGENTUR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SKUGGEN AGENTUR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980 414 213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SKUGGEN AGENTUR AS</a:t>
            </a:r>
          </a:p>
        </p:txBody>
      </p:sp>
    </p:spTree>
  </p:cSld>
  <p:clrMapOvr>
    <a:masterClrMapping xmlns:a="http://schemas.openxmlformats.org/drawingml/2006/main"/>
  </p:clrMapOvr>
</p:sld>
</file>