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377a6edeab4c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4833d277124223"/>
  </p:sldMasterIdLst>
  <p:sldIdLst>
    <p:sldId xmlns:r="http://schemas.openxmlformats.org/officeDocument/2006/relationships" id="256" r:id="Ra4d8cc93b7bf4a87"/>
    <p:sldId xmlns:r="http://schemas.openxmlformats.org/officeDocument/2006/relationships" id="257" r:id="R185b12e5a53a4089"/>
    <p:sldId xmlns:r="http://schemas.openxmlformats.org/officeDocument/2006/relationships" id="258" r:id="R298890d25e934003"/>
    <p:sldId xmlns:r="http://schemas.openxmlformats.org/officeDocument/2006/relationships" id="259" r:id="R14b15df87ce4404c"/>
    <p:sldId xmlns:r="http://schemas.openxmlformats.org/officeDocument/2006/relationships" id="260" r:id="R76e993d7c2064ba2"/>
    <p:sldId xmlns:r="http://schemas.openxmlformats.org/officeDocument/2006/relationships" id="261" r:id="Ra042474726e546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4833d277124223" /><Relationship Type="http://schemas.openxmlformats.org/officeDocument/2006/relationships/slide" Target="/ppt/slides/slide1.xml" Id="Ra4d8cc93b7bf4a87" /><Relationship Type="http://schemas.openxmlformats.org/officeDocument/2006/relationships/slide" Target="/ppt/slides/slide2.xml" Id="R185b12e5a53a4089" /><Relationship Type="http://schemas.openxmlformats.org/officeDocument/2006/relationships/slide" Target="/ppt/slides/slide3.xml" Id="R298890d25e934003" /><Relationship Type="http://schemas.openxmlformats.org/officeDocument/2006/relationships/slide" Target="/ppt/slides/slide4.xml" Id="R14b15df87ce4404c" /><Relationship Type="http://schemas.openxmlformats.org/officeDocument/2006/relationships/slide" Target="/ppt/slides/slide5.xml" Id="R76e993d7c2064ba2" /><Relationship Type="http://schemas.openxmlformats.org/officeDocument/2006/relationships/slide" Target="/ppt/slides/slide6.xml" Id="Ra042474726e546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7e571f18db4b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d694ce02c4053" /><Relationship Type="http://schemas.openxmlformats.org/officeDocument/2006/relationships/theme" Target="/ppt/slideMasters/theme/theme1.xml" Id="R708c943b17ed4c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0d694ce02c40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2a3a1a8b24a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da0f32a8e43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dc4da1e964e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37f9241674b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a0737c7404c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4daad51974e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FRISCHSENTERET FOR SAMFUNNSØKONOMISK FORSKNING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FRISCHSENTERET FOR SAMFUNNSØKONOMISK FORSKNING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FRISCHSENTERET FOR SAMFUNNSØKONOMISK FORSKNING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FRISCHSENTERET FOR SAMFUNNSØKONOMISK FORSKNING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FRISCHSENTERET FOR SAMFUNNSØKONOMISK FORSKNING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FRISCHSENTERET FOR SAMFUNNSØKONOMISK FORSKNING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59 474 000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4 349 000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29 561 000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98 925 000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FRISCHSENTERET FOR SAMFUNNSØKONOMISK FORSKNING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Gaustadalléen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0349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frisch@frisch.uio.no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www.frisch.uio.no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980 414 531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FRISCHSENTERET FOR SAMFUNNSØKONOMISK FORSKNING</a:t>
            </a:r>
          </a:p>
        </p:txBody>
      </p:sp>
    </p:spTree>
  </p:cSld>
  <p:clrMapOvr>
    <a:masterClrMapping xmlns:a="http://schemas.openxmlformats.org/drawingml/2006/main"/>
  </p:clrMapOvr>
</p:sld>
</file>