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df792c59d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dff52c72a42c2"/>
  </p:sldMasterIdLst>
  <p:sldIdLst>
    <p:sldId xmlns:r="http://schemas.openxmlformats.org/officeDocument/2006/relationships" id="256" r:id="Rf4a4711b401545ec"/>
    <p:sldId xmlns:r="http://schemas.openxmlformats.org/officeDocument/2006/relationships" id="257" r:id="Rb9b3ff10513f4a7e"/>
    <p:sldId xmlns:r="http://schemas.openxmlformats.org/officeDocument/2006/relationships" id="258" r:id="R91e936c4c79d4e70"/>
    <p:sldId xmlns:r="http://schemas.openxmlformats.org/officeDocument/2006/relationships" id="259" r:id="R95c98c5c32fa4dc6"/>
    <p:sldId xmlns:r="http://schemas.openxmlformats.org/officeDocument/2006/relationships" id="260" r:id="Re9bb442d12744d72"/>
    <p:sldId xmlns:r="http://schemas.openxmlformats.org/officeDocument/2006/relationships" id="261" r:id="R406db53ca5314b83"/>
    <p:sldId xmlns:r="http://schemas.openxmlformats.org/officeDocument/2006/relationships" id="262" r:id="Reb04a6fcac8c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dff52c72a42c2" /><Relationship Type="http://schemas.openxmlformats.org/officeDocument/2006/relationships/slide" Target="/ppt/slides/slide1.xml" Id="Rf4a4711b401545ec" /><Relationship Type="http://schemas.openxmlformats.org/officeDocument/2006/relationships/slide" Target="/ppt/slides/slide2.xml" Id="Rb9b3ff10513f4a7e" /><Relationship Type="http://schemas.openxmlformats.org/officeDocument/2006/relationships/slide" Target="/ppt/slides/slide3.xml" Id="R91e936c4c79d4e70" /><Relationship Type="http://schemas.openxmlformats.org/officeDocument/2006/relationships/slide" Target="/ppt/slides/slide4.xml" Id="R95c98c5c32fa4dc6" /><Relationship Type="http://schemas.openxmlformats.org/officeDocument/2006/relationships/slide" Target="/ppt/slides/slide5.xml" Id="Re9bb442d12744d72" /><Relationship Type="http://schemas.openxmlformats.org/officeDocument/2006/relationships/slide" Target="/ppt/slides/slide6.xml" Id="R406db53ca5314b83" /><Relationship Type="http://schemas.openxmlformats.org/officeDocument/2006/relationships/slide" Target="/ppt/slides/slide7.xml" Id="Reb04a6fcac8c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78d263c80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852d3955494e" /><Relationship Type="http://schemas.openxmlformats.org/officeDocument/2006/relationships/theme" Target="/ppt/slideMasters/theme/theme1.xml" Id="R9cb2cb5dbb3a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a852d3955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157ed0405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d7f999c61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ada7091f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058abd7b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3dc18bf8d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1d6f2626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c2075a78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 MYRVOLL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MYRVOLL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MYRVOLL ANNE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447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33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980 415 074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 MYRVOLL AS</a:t>
            </a:r>
          </a:p>
        </p:txBody>
      </p:sp>
    </p:spTree>
  </p:cSld>
  <p:clrMapOvr>
    <a:masterClrMapping xmlns:a="http://schemas.openxmlformats.org/drawingml/2006/main"/>
  </p:clrMapOvr>
</p:sld>
</file>