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bc479ca24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e6529c7d44be8"/>
  </p:sldMasterIdLst>
  <p:sldIdLst>
    <p:sldId xmlns:r="http://schemas.openxmlformats.org/officeDocument/2006/relationships" id="256" r:id="R3b0f6f1f0e4c488f"/>
    <p:sldId xmlns:r="http://schemas.openxmlformats.org/officeDocument/2006/relationships" id="257" r:id="R5ddd7933da4e497c"/>
    <p:sldId xmlns:r="http://schemas.openxmlformats.org/officeDocument/2006/relationships" id="258" r:id="R736a8dc832794ec5"/>
    <p:sldId xmlns:r="http://schemas.openxmlformats.org/officeDocument/2006/relationships" id="259" r:id="Ree79cd87e2384925"/>
    <p:sldId xmlns:r="http://schemas.openxmlformats.org/officeDocument/2006/relationships" id="260" r:id="Rf06f129148ab4f8c"/>
    <p:sldId xmlns:r="http://schemas.openxmlformats.org/officeDocument/2006/relationships" id="261" r:id="Rcc19a65f2c7e4a87"/>
    <p:sldId xmlns:r="http://schemas.openxmlformats.org/officeDocument/2006/relationships" id="262" r:id="R1ca98191e63c45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e6529c7d44be8" /><Relationship Type="http://schemas.openxmlformats.org/officeDocument/2006/relationships/slide" Target="/ppt/slides/slide1.xml" Id="R3b0f6f1f0e4c488f" /><Relationship Type="http://schemas.openxmlformats.org/officeDocument/2006/relationships/slide" Target="/ppt/slides/slide2.xml" Id="R5ddd7933da4e497c" /><Relationship Type="http://schemas.openxmlformats.org/officeDocument/2006/relationships/slide" Target="/ppt/slides/slide3.xml" Id="R736a8dc832794ec5" /><Relationship Type="http://schemas.openxmlformats.org/officeDocument/2006/relationships/slide" Target="/ppt/slides/slide4.xml" Id="Ree79cd87e2384925" /><Relationship Type="http://schemas.openxmlformats.org/officeDocument/2006/relationships/slide" Target="/ppt/slides/slide5.xml" Id="Rf06f129148ab4f8c" /><Relationship Type="http://schemas.openxmlformats.org/officeDocument/2006/relationships/slide" Target="/ppt/slides/slide6.xml" Id="Rcc19a65f2c7e4a87" /><Relationship Type="http://schemas.openxmlformats.org/officeDocument/2006/relationships/slide" Target="/ppt/slides/slide7.xml" Id="R1ca98191e63c45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e613ff716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725ceb66344bc" /><Relationship Type="http://schemas.openxmlformats.org/officeDocument/2006/relationships/theme" Target="/ppt/slideMasters/theme/theme1.xml" Id="R6307ccc7c2ac4f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6725ceb66344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333063227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51346baad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16724a13a44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ababc70614a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f8518fc1a46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26ea6158340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819a9acba4b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 GO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 GO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−204 376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1 539 839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19 123 441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TPG MANAGEMENT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JELSA INVESTERING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WILMAR GRUPPEN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GO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980 415 821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GO INVEST AS</a:t>
            </a:r>
          </a:p>
        </p:txBody>
      </p:sp>
    </p:spTree>
  </p:cSld>
  <p:clrMapOvr>
    <a:masterClrMapping xmlns:a="http://schemas.openxmlformats.org/drawingml/2006/main"/>
  </p:clrMapOvr>
</p:sld>
</file>