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a196fbf724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e0835579c4d85"/>
  </p:sldMasterIdLst>
  <p:sldIdLst>
    <p:sldId xmlns:r="http://schemas.openxmlformats.org/officeDocument/2006/relationships" id="256" r:id="Rc7c9bc299b17414f"/>
    <p:sldId xmlns:r="http://schemas.openxmlformats.org/officeDocument/2006/relationships" id="257" r:id="R540478dfae804994"/>
    <p:sldId xmlns:r="http://schemas.openxmlformats.org/officeDocument/2006/relationships" id="258" r:id="R3002d31dac4e41b6"/>
    <p:sldId xmlns:r="http://schemas.openxmlformats.org/officeDocument/2006/relationships" id="259" r:id="R264f7d71e60f4aed"/>
    <p:sldId xmlns:r="http://schemas.openxmlformats.org/officeDocument/2006/relationships" id="260" r:id="Rccced8f6149d4528"/>
    <p:sldId xmlns:r="http://schemas.openxmlformats.org/officeDocument/2006/relationships" id="261" r:id="R142851cdd8e34a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e0835579c4d85" /><Relationship Type="http://schemas.openxmlformats.org/officeDocument/2006/relationships/slide" Target="/ppt/slides/slide1.xml" Id="Rc7c9bc299b17414f" /><Relationship Type="http://schemas.openxmlformats.org/officeDocument/2006/relationships/slide" Target="/ppt/slides/slide2.xml" Id="R540478dfae804994" /><Relationship Type="http://schemas.openxmlformats.org/officeDocument/2006/relationships/slide" Target="/ppt/slides/slide3.xml" Id="R3002d31dac4e41b6" /><Relationship Type="http://schemas.openxmlformats.org/officeDocument/2006/relationships/slide" Target="/ppt/slides/slide4.xml" Id="R264f7d71e60f4aed" /><Relationship Type="http://schemas.openxmlformats.org/officeDocument/2006/relationships/slide" Target="/ppt/slides/slide5.xml" Id="Rccced8f6149d4528" /><Relationship Type="http://schemas.openxmlformats.org/officeDocument/2006/relationships/slide" Target="/ppt/slides/slide6.xml" Id="R142851cdd8e34a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d5a3eb8be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29abb9f584a89" /><Relationship Type="http://schemas.openxmlformats.org/officeDocument/2006/relationships/theme" Target="/ppt/slideMasters/theme/theme1.xml" Id="Rc182729b8c1a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429abb9f584a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1c755cca0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89cee011b4a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4f43257d04f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d368c9ad6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b370569a648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1b5b932be43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33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980 415 996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