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46a1f69165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56881270f54470"/>
  </p:sldMasterIdLst>
  <p:sldIdLst>
    <p:sldId xmlns:r="http://schemas.openxmlformats.org/officeDocument/2006/relationships" id="256" r:id="R8915f696cb9848b0"/>
    <p:sldId xmlns:r="http://schemas.openxmlformats.org/officeDocument/2006/relationships" id="257" r:id="Rb1d4f408bcb64d6d"/>
    <p:sldId xmlns:r="http://schemas.openxmlformats.org/officeDocument/2006/relationships" id="258" r:id="Rc0091a2c88a34790"/>
    <p:sldId xmlns:r="http://schemas.openxmlformats.org/officeDocument/2006/relationships" id="259" r:id="R6c6b016a6207412c"/>
    <p:sldId xmlns:r="http://schemas.openxmlformats.org/officeDocument/2006/relationships" id="260" r:id="R57f59f2d3a9b44a5"/>
    <p:sldId xmlns:r="http://schemas.openxmlformats.org/officeDocument/2006/relationships" id="261" r:id="R328f3ccd48ed4e86"/>
    <p:sldId xmlns:r="http://schemas.openxmlformats.org/officeDocument/2006/relationships" id="262" r:id="R1c602f1822b74b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6881270f54470" /><Relationship Type="http://schemas.openxmlformats.org/officeDocument/2006/relationships/slide" Target="/ppt/slides/slide1.xml" Id="R8915f696cb9848b0" /><Relationship Type="http://schemas.openxmlformats.org/officeDocument/2006/relationships/slide" Target="/ppt/slides/slide2.xml" Id="Rb1d4f408bcb64d6d" /><Relationship Type="http://schemas.openxmlformats.org/officeDocument/2006/relationships/slide" Target="/ppt/slides/slide3.xml" Id="Rc0091a2c88a34790" /><Relationship Type="http://schemas.openxmlformats.org/officeDocument/2006/relationships/slide" Target="/ppt/slides/slide4.xml" Id="R6c6b016a6207412c" /><Relationship Type="http://schemas.openxmlformats.org/officeDocument/2006/relationships/slide" Target="/ppt/slides/slide5.xml" Id="R57f59f2d3a9b44a5" /><Relationship Type="http://schemas.openxmlformats.org/officeDocument/2006/relationships/slide" Target="/ppt/slides/slide6.xml" Id="R328f3ccd48ed4e86" /><Relationship Type="http://schemas.openxmlformats.org/officeDocument/2006/relationships/slide" Target="/ppt/slides/slide7.xml" Id="R1c602f1822b74b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ada8fd300247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d6c9afd6a4773" /><Relationship Type="http://schemas.openxmlformats.org/officeDocument/2006/relationships/theme" Target="/ppt/slideMasters/theme/theme1.xml" Id="R82b3a995511d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d6c9afd6a47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95253bb9b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ba1748614e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a235f5a00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570a257d94b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0677a513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288cc6a941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fb6a80ae4d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DATA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DATA 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2 291 255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2 455 898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3 048 264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KJELLAUG RUDJORD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33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980 415 996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DATA SERVICE AS</a:t>
            </a:r>
          </a:p>
        </p:txBody>
      </p:sp>
    </p:spTree>
  </p:cSld>
  <p:clrMapOvr>
    <a:masterClrMapping xmlns:a="http://schemas.openxmlformats.org/drawingml/2006/main"/>
  </p:clrMapOvr>
</p:sld>
</file>