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6f1b36db2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c7c80026143cb"/>
  </p:sldMasterIdLst>
  <p:sldIdLst>
    <p:sldId xmlns:r="http://schemas.openxmlformats.org/officeDocument/2006/relationships" id="256" r:id="R5b048d67fd974cb4"/>
    <p:sldId xmlns:r="http://schemas.openxmlformats.org/officeDocument/2006/relationships" id="257" r:id="Rb9e8e65e3ea04f07"/>
    <p:sldId xmlns:r="http://schemas.openxmlformats.org/officeDocument/2006/relationships" id="258" r:id="R29d6f718f1274bfd"/>
    <p:sldId xmlns:r="http://schemas.openxmlformats.org/officeDocument/2006/relationships" id="259" r:id="Re65d6f24990e466e"/>
    <p:sldId xmlns:r="http://schemas.openxmlformats.org/officeDocument/2006/relationships" id="260" r:id="R1725805ceb4c45c2"/>
    <p:sldId xmlns:r="http://schemas.openxmlformats.org/officeDocument/2006/relationships" id="261" r:id="Re71894445bc4463d"/>
    <p:sldId xmlns:r="http://schemas.openxmlformats.org/officeDocument/2006/relationships" id="262" r:id="Rf877aff0f199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c7c80026143cb" /><Relationship Type="http://schemas.openxmlformats.org/officeDocument/2006/relationships/slide" Target="/ppt/slides/slide1.xml" Id="R5b048d67fd974cb4" /><Relationship Type="http://schemas.openxmlformats.org/officeDocument/2006/relationships/slide" Target="/ppt/slides/slide2.xml" Id="Rb9e8e65e3ea04f07" /><Relationship Type="http://schemas.openxmlformats.org/officeDocument/2006/relationships/slide" Target="/ppt/slides/slide3.xml" Id="R29d6f718f1274bfd" /><Relationship Type="http://schemas.openxmlformats.org/officeDocument/2006/relationships/slide" Target="/ppt/slides/slide4.xml" Id="Re65d6f24990e466e" /><Relationship Type="http://schemas.openxmlformats.org/officeDocument/2006/relationships/slide" Target="/ppt/slides/slide5.xml" Id="R1725805ceb4c45c2" /><Relationship Type="http://schemas.openxmlformats.org/officeDocument/2006/relationships/slide" Target="/ppt/slides/slide6.xml" Id="Re71894445bc4463d" /><Relationship Type="http://schemas.openxmlformats.org/officeDocument/2006/relationships/slide" Target="/ppt/slides/slide7.xml" Id="Rf877aff0f199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64fd52694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d32544c1441c" /><Relationship Type="http://schemas.openxmlformats.org/officeDocument/2006/relationships/theme" Target="/ppt/slideMasters/theme/theme1.xml" Id="R987b3d088882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ed32544c1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6c88363bb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660d7d232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7ae93b76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60ed2125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69ccc04ad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2f67fb02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2761fc61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LORD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1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5 522 980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4 877 517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62 573 534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93 760 330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EDVARD TØNNESEN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TØNNESEN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MANDAL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 MANDAL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MANDAL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EDVARD TØNNESEN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980 417 050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1 AS</a:t>
            </a:r>
          </a:p>
        </p:txBody>
      </p:sp>
    </p:spTree>
  </p:cSld>
  <p:clrMapOvr>
    <a:masterClrMapping xmlns:a="http://schemas.openxmlformats.org/drawingml/2006/main"/>
  </p:clrMapOvr>
</p:sld>
</file>