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e34928a29143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aa7b60880a4109"/>
  </p:sldMasterIdLst>
  <p:sldIdLst>
    <p:sldId xmlns:r="http://schemas.openxmlformats.org/officeDocument/2006/relationships" id="256" r:id="R9d700608eda64086"/>
    <p:sldId xmlns:r="http://schemas.openxmlformats.org/officeDocument/2006/relationships" id="257" r:id="Rcce691fa5f8344cf"/>
    <p:sldId xmlns:r="http://schemas.openxmlformats.org/officeDocument/2006/relationships" id="258" r:id="Rc3305dbb73384b36"/>
    <p:sldId xmlns:r="http://schemas.openxmlformats.org/officeDocument/2006/relationships" id="259" r:id="Rad5c6fe433954e97"/>
    <p:sldId xmlns:r="http://schemas.openxmlformats.org/officeDocument/2006/relationships" id="260" r:id="Rb791ebfcf26149fa"/>
    <p:sldId xmlns:r="http://schemas.openxmlformats.org/officeDocument/2006/relationships" id="261" r:id="R04cf09900d0245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a7b60880a4109" /><Relationship Type="http://schemas.openxmlformats.org/officeDocument/2006/relationships/slide" Target="/ppt/slides/slide1.xml" Id="R9d700608eda64086" /><Relationship Type="http://schemas.openxmlformats.org/officeDocument/2006/relationships/slide" Target="/ppt/slides/slide2.xml" Id="Rcce691fa5f8344cf" /><Relationship Type="http://schemas.openxmlformats.org/officeDocument/2006/relationships/slide" Target="/ppt/slides/slide3.xml" Id="Rc3305dbb73384b36" /><Relationship Type="http://schemas.openxmlformats.org/officeDocument/2006/relationships/slide" Target="/ppt/slides/slide4.xml" Id="Rad5c6fe433954e97" /><Relationship Type="http://schemas.openxmlformats.org/officeDocument/2006/relationships/slide" Target="/ppt/slides/slide5.xml" Id="Rb791ebfcf26149fa" /><Relationship Type="http://schemas.openxmlformats.org/officeDocument/2006/relationships/slide" Target="/ppt/slides/slide6.xml" Id="R04cf09900d0245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2ccfcbd3d4f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bcea3d0f74946" /><Relationship Type="http://schemas.openxmlformats.org/officeDocument/2006/relationships/theme" Target="/ppt/slideMasters/theme/theme1.xml" Id="Rc017686356df4a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8bcea3d0f749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dddb86f1749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d4539a21c46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7c354fa234e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9e329056c47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ca6ce5d4c46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88e80a88a4c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DOMINO INNREDNING KUNST MØBLER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DOMINO INNREDNING KUNST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DOMINO INNREDNING KUNST MØBLER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DOMINO INNREDNING KUNST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DOMINO INNREDNING KUNST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DOMINO INNREDNING KUNST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DOMINO INTERIØR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DOMINO INNREDNING KUNST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980 418 235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DOMINO INNREDNING KUNST MØBLER AS</a:t>
            </a:r>
          </a:p>
        </p:txBody>
      </p:sp>
    </p:spTree>
  </p:cSld>
  <p:clrMapOvr>
    <a:masterClrMapping xmlns:a="http://schemas.openxmlformats.org/drawingml/2006/main"/>
  </p:clrMapOvr>
</p:sld>
</file>