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abc903986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181375a6b49d7"/>
  </p:sldMasterIdLst>
  <p:sldIdLst>
    <p:sldId xmlns:r="http://schemas.openxmlformats.org/officeDocument/2006/relationships" id="256" r:id="R3b556a9f6ae04408"/>
    <p:sldId xmlns:r="http://schemas.openxmlformats.org/officeDocument/2006/relationships" id="257" r:id="R21d595423cc34c62"/>
    <p:sldId xmlns:r="http://schemas.openxmlformats.org/officeDocument/2006/relationships" id="258" r:id="R452dd15f05e84541"/>
    <p:sldId xmlns:r="http://schemas.openxmlformats.org/officeDocument/2006/relationships" id="259" r:id="Ra13ed4b68fe04024"/>
    <p:sldId xmlns:r="http://schemas.openxmlformats.org/officeDocument/2006/relationships" id="260" r:id="Rc2ae5b5659a24834"/>
    <p:sldId xmlns:r="http://schemas.openxmlformats.org/officeDocument/2006/relationships" id="261" r:id="R952a8649c333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181375a6b49d7" /><Relationship Type="http://schemas.openxmlformats.org/officeDocument/2006/relationships/slide" Target="/ppt/slides/slide1.xml" Id="R3b556a9f6ae04408" /><Relationship Type="http://schemas.openxmlformats.org/officeDocument/2006/relationships/slide" Target="/ppt/slides/slide2.xml" Id="R21d595423cc34c62" /><Relationship Type="http://schemas.openxmlformats.org/officeDocument/2006/relationships/slide" Target="/ppt/slides/slide3.xml" Id="R452dd15f05e84541" /><Relationship Type="http://schemas.openxmlformats.org/officeDocument/2006/relationships/slide" Target="/ppt/slides/slide4.xml" Id="Ra13ed4b68fe04024" /><Relationship Type="http://schemas.openxmlformats.org/officeDocument/2006/relationships/slide" Target="/ppt/slides/slide5.xml" Id="Rc2ae5b5659a24834" /><Relationship Type="http://schemas.openxmlformats.org/officeDocument/2006/relationships/slide" Target="/ppt/slides/slide6.xml" Id="R952a8649c333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5bc208dc348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b99c61e2b4297" /><Relationship Type="http://schemas.openxmlformats.org/officeDocument/2006/relationships/theme" Target="/ppt/slideMasters/theme/theme1.xml" Id="R4b74ddbbf3ab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b99c61e2b42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3c06bc808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bf8a0c14b43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6e302c7dc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9e9c85fb4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a74cf05a8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5439425b7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Stange,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980 420 906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