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c16a1b786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b98cce9d542ac"/>
  </p:sldMasterIdLst>
  <p:sldIdLst>
    <p:sldId xmlns:r="http://schemas.openxmlformats.org/officeDocument/2006/relationships" id="256" r:id="Rf1cc3c6bcc4a4de6"/>
    <p:sldId xmlns:r="http://schemas.openxmlformats.org/officeDocument/2006/relationships" id="257" r:id="R9130d8f1002b4007"/>
    <p:sldId xmlns:r="http://schemas.openxmlformats.org/officeDocument/2006/relationships" id="258" r:id="R0e8df671b03e4ec8"/>
    <p:sldId xmlns:r="http://schemas.openxmlformats.org/officeDocument/2006/relationships" id="259" r:id="R71edc453d0bf4294"/>
    <p:sldId xmlns:r="http://schemas.openxmlformats.org/officeDocument/2006/relationships" id="260" r:id="R47e24bed646d48ab"/>
    <p:sldId xmlns:r="http://schemas.openxmlformats.org/officeDocument/2006/relationships" id="261" r:id="R4a43c43eeeff4a08"/>
    <p:sldId xmlns:r="http://schemas.openxmlformats.org/officeDocument/2006/relationships" id="262" r:id="R0552003e3c8244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b98cce9d542ac" /><Relationship Type="http://schemas.openxmlformats.org/officeDocument/2006/relationships/slide" Target="/ppt/slides/slide1.xml" Id="Rf1cc3c6bcc4a4de6" /><Relationship Type="http://schemas.openxmlformats.org/officeDocument/2006/relationships/slide" Target="/ppt/slides/slide2.xml" Id="R9130d8f1002b4007" /><Relationship Type="http://schemas.openxmlformats.org/officeDocument/2006/relationships/slide" Target="/ppt/slides/slide3.xml" Id="R0e8df671b03e4ec8" /><Relationship Type="http://schemas.openxmlformats.org/officeDocument/2006/relationships/slide" Target="/ppt/slides/slide4.xml" Id="R71edc453d0bf4294" /><Relationship Type="http://schemas.openxmlformats.org/officeDocument/2006/relationships/slide" Target="/ppt/slides/slide5.xml" Id="R47e24bed646d48ab" /><Relationship Type="http://schemas.openxmlformats.org/officeDocument/2006/relationships/slide" Target="/ppt/slides/slide6.xml" Id="R4a43c43eeeff4a08" /><Relationship Type="http://schemas.openxmlformats.org/officeDocument/2006/relationships/slide" Target="/ppt/slides/slide7.xml" Id="R0552003e3c8244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d2660b0a7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8f3794634113" /><Relationship Type="http://schemas.openxmlformats.org/officeDocument/2006/relationships/theme" Target="/ppt/slideMasters/theme/theme1.xml" Id="R7648c24b85b743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28f379463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85c127c7f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05da7c27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8d3e7620a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095fc28cd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9fe0f803b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d1c79f6f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eac78f135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−3 595 447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80 434 080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