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53da9de78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b00d3bbd44d8d"/>
  </p:sldMasterIdLst>
  <p:sldIdLst>
    <p:sldId xmlns:r="http://schemas.openxmlformats.org/officeDocument/2006/relationships" id="256" r:id="Re41bdc52811a4ad0"/>
    <p:sldId xmlns:r="http://schemas.openxmlformats.org/officeDocument/2006/relationships" id="257" r:id="R8ee9c6e9ab2444b9"/>
    <p:sldId xmlns:r="http://schemas.openxmlformats.org/officeDocument/2006/relationships" id="258" r:id="R59714b6b13a94700"/>
    <p:sldId xmlns:r="http://schemas.openxmlformats.org/officeDocument/2006/relationships" id="259" r:id="R20555b76653d4a8e"/>
    <p:sldId xmlns:r="http://schemas.openxmlformats.org/officeDocument/2006/relationships" id="260" r:id="Rf92885e50d2d4c5c"/>
    <p:sldId xmlns:r="http://schemas.openxmlformats.org/officeDocument/2006/relationships" id="261" r:id="R5c5d07108e3d4b52"/>
    <p:sldId xmlns:r="http://schemas.openxmlformats.org/officeDocument/2006/relationships" id="262" r:id="Rbf16cf8a76d0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b00d3bbd44d8d" /><Relationship Type="http://schemas.openxmlformats.org/officeDocument/2006/relationships/slide" Target="/ppt/slides/slide1.xml" Id="Re41bdc52811a4ad0" /><Relationship Type="http://schemas.openxmlformats.org/officeDocument/2006/relationships/slide" Target="/ppt/slides/slide2.xml" Id="R8ee9c6e9ab2444b9" /><Relationship Type="http://schemas.openxmlformats.org/officeDocument/2006/relationships/slide" Target="/ppt/slides/slide3.xml" Id="R59714b6b13a94700" /><Relationship Type="http://schemas.openxmlformats.org/officeDocument/2006/relationships/slide" Target="/ppt/slides/slide4.xml" Id="R20555b76653d4a8e" /><Relationship Type="http://schemas.openxmlformats.org/officeDocument/2006/relationships/slide" Target="/ppt/slides/slide5.xml" Id="Rf92885e50d2d4c5c" /><Relationship Type="http://schemas.openxmlformats.org/officeDocument/2006/relationships/slide" Target="/ppt/slides/slide6.xml" Id="R5c5d07108e3d4b52" /><Relationship Type="http://schemas.openxmlformats.org/officeDocument/2006/relationships/slide" Target="/ppt/slides/slide7.xml" Id="Rbf16cf8a76d0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b4a555d99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8a1ea16f04653" /><Relationship Type="http://schemas.openxmlformats.org/officeDocument/2006/relationships/theme" Target="/ppt/slideMasters/theme/theme1.xml" Id="Rff37a00da4fd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8a1ea16f0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d8f3ac995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714b8dc3142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40379d25a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0b149f4c0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e43a7521b4e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c4ed79d18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0702e82e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5 363 856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1 448 897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2 554 412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HOFT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980 422 917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REVISJON AS</a:t>
            </a:r>
          </a:p>
        </p:txBody>
      </p:sp>
    </p:spTree>
  </p:cSld>
  <p:clrMapOvr>
    <a:masterClrMapping xmlns:a="http://schemas.openxmlformats.org/drawingml/2006/main"/>
  </p:clrMapOvr>
</p:sld>
</file>