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2a4c1e4c84f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dcb7f1054344fd"/>
  </p:sldMasterIdLst>
  <p:sldIdLst>
    <p:sldId xmlns:r="http://schemas.openxmlformats.org/officeDocument/2006/relationships" id="256" r:id="Reb59981860974243"/>
    <p:sldId xmlns:r="http://schemas.openxmlformats.org/officeDocument/2006/relationships" id="257" r:id="R08f10fe873654b5d"/>
    <p:sldId xmlns:r="http://schemas.openxmlformats.org/officeDocument/2006/relationships" id="258" r:id="Rdd3c7bb461f341b2"/>
    <p:sldId xmlns:r="http://schemas.openxmlformats.org/officeDocument/2006/relationships" id="259" r:id="R3c2288b4d1644973"/>
    <p:sldId xmlns:r="http://schemas.openxmlformats.org/officeDocument/2006/relationships" id="260" r:id="R531b1cb855a64afd"/>
    <p:sldId xmlns:r="http://schemas.openxmlformats.org/officeDocument/2006/relationships" id="261" r:id="R15ef56c2ea224898"/>
    <p:sldId xmlns:r="http://schemas.openxmlformats.org/officeDocument/2006/relationships" id="262" r:id="R1f45f1f957ca44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cb7f1054344fd" /><Relationship Type="http://schemas.openxmlformats.org/officeDocument/2006/relationships/slide" Target="/ppt/slides/slide1.xml" Id="Reb59981860974243" /><Relationship Type="http://schemas.openxmlformats.org/officeDocument/2006/relationships/slide" Target="/ppt/slides/slide2.xml" Id="R08f10fe873654b5d" /><Relationship Type="http://schemas.openxmlformats.org/officeDocument/2006/relationships/slide" Target="/ppt/slides/slide3.xml" Id="Rdd3c7bb461f341b2" /><Relationship Type="http://schemas.openxmlformats.org/officeDocument/2006/relationships/slide" Target="/ppt/slides/slide4.xml" Id="R3c2288b4d1644973" /><Relationship Type="http://schemas.openxmlformats.org/officeDocument/2006/relationships/slide" Target="/ppt/slides/slide5.xml" Id="R531b1cb855a64afd" /><Relationship Type="http://schemas.openxmlformats.org/officeDocument/2006/relationships/slide" Target="/ppt/slides/slide6.xml" Id="R15ef56c2ea224898" /><Relationship Type="http://schemas.openxmlformats.org/officeDocument/2006/relationships/slide" Target="/ppt/slides/slide7.xml" Id="R1f45f1f957ca44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0fd47cc0e4a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d37c6e4d345d1" /><Relationship Type="http://schemas.openxmlformats.org/officeDocument/2006/relationships/theme" Target="/ppt/slideMasters/theme/theme1.xml" Id="R7689c4081e8b4e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dd37c6e4d345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a2f4b10cb4a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8ae97dda74d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05321e07b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cb5927ea947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5df4766cf4d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b60e0b0c746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c03de984a4e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COMPOSITE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COMPOSITE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COMPOSITE CONSULTING AS ble etablert [år] og holder til i Seim.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COMPOSITE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COMPOSITE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COMPOSITE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−505 297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988 842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COMPOSITE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MAGNE KVAMME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COMPOSITE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Seimsstranda 502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5912 Seim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compositeconsulting@live.no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COMPOSITE CONSULTING AS</a:t>
            </a:r>
          </a:p>
        </p:txBody>
      </p:sp>
    </p:spTree>
  </p:cSld>
  <p:clrMapOvr>
    <a:masterClrMapping xmlns:a="http://schemas.openxmlformats.org/drawingml/2006/main"/>
  </p:clrMapOvr>
</p:sld>
</file>