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8bd111b14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f574ef6e7407f"/>
  </p:sldMasterIdLst>
  <p:sldIdLst>
    <p:sldId xmlns:r="http://schemas.openxmlformats.org/officeDocument/2006/relationships" id="256" r:id="R8dc3e2a0b0fb46f1"/>
    <p:sldId xmlns:r="http://schemas.openxmlformats.org/officeDocument/2006/relationships" id="257" r:id="Rf6df40c6407f4d9b"/>
    <p:sldId xmlns:r="http://schemas.openxmlformats.org/officeDocument/2006/relationships" id="258" r:id="R2985ee9f2c8c4710"/>
    <p:sldId xmlns:r="http://schemas.openxmlformats.org/officeDocument/2006/relationships" id="259" r:id="R8aca472a4eb2428e"/>
    <p:sldId xmlns:r="http://schemas.openxmlformats.org/officeDocument/2006/relationships" id="260" r:id="R26c2df99aa1f4eb7"/>
    <p:sldId xmlns:r="http://schemas.openxmlformats.org/officeDocument/2006/relationships" id="261" r:id="Rb14fda11913e4b27"/>
    <p:sldId xmlns:r="http://schemas.openxmlformats.org/officeDocument/2006/relationships" id="262" r:id="R3c66495c4087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f574ef6e7407f" /><Relationship Type="http://schemas.openxmlformats.org/officeDocument/2006/relationships/slide" Target="/ppt/slides/slide1.xml" Id="R8dc3e2a0b0fb46f1" /><Relationship Type="http://schemas.openxmlformats.org/officeDocument/2006/relationships/slide" Target="/ppt/slides/slide2.xml" Id="Rf6df40c6407f4d9b" /><Relationship Type="http://schemas.openxmlformats.org/officeDocument/2006/relationships/slide" Target="/ppt/slides/slide3.xml" Id="R2985ee9f2c8c4710" /><Relationship Type="http://schemas.openxmlformats.org/officeDocument/2006/relationships/slide" Target="/ppt/slides/slide4.xml" Id="R8aca472a4eb2428e" /><Relationship Type="http://schemas.openxmlformats.org/officeDocument/2006/relationships/slide" Target="/ppt/slides/slide5.xml" Id="R26c2df99aa1f4eb7" /><Relationship Type="http://schemas.openxmlformats.org/officeDocument/2006/relationships/slide" Target="/ppt/slides/slide6.xml" Id="Rb14fda11913e4b27" /><Relationship Type="http://schemas.openxmlformats.org/officeDocument/2006/relationships/slide" Target="/ppt/slides/slide7.xml" Id="R3c66495c4087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36535537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0c882bb34639" /><Relationship Type="http://schemas.openxmlformats.org/officeDocument/2006/relationships/theme" Target="/ppt/slideMasters/theme/theme1.xml" Id="R2c500abcb981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40c882bb3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c3f1e5d2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a448c1e8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ca913e76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70c7daf7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c1d07e6b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ff62da6a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9179bbfb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BOMASA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BOMASA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−4 319 452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ARGOS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ØIVIND BOGEN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Jensvollveien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25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