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d010977da7644b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ddaf6fa22dd4808"/>
  </p:sldMasterIdLst>
  <p:sldIdLst>
    <p:sldId xmlns:r="http://schemas.openxmlformats.org/officeDocument/2006/relationships" id="256" r:id="R6b61ffe96c994155"/>
    <p:sldId xmlns:r="http://schemas.openxmlformats.org/officeDocument/2006/relationships" id="257" r:id="R7fd94225cffc442a"/>
    <p:sldId xmlns:r="http://schemas.openxmlformats.org/officeDocument/2006/relationships" id="258" r:id="Rec3aed9383f240ee"/>
    <p:sldId xmlns:r="http://schemas.openxmlformats.org/officeDocument/2006/relationships" id="259" r:id="R8cb7fd7fb1994981"/>
    <p:sldId xmlns:r="http://schemas.openxmlformats.org/officeDocument/2006/relationships" id="260" r:id="R1bc67b4837934bb5"/>
    <p:sldId xmlns:r="http://schemas.openxmlformats.org/officeDocument/2006/relationships" id="261" r:id="R128c5b4b21834a2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daf6fa22dd4808" /><Relationship Type="http://schemas.openxmlformats.org/officeDocument/2006/relationships/slide" Target="/ppt/slides/slide1.xml" Id="R6b61ffe96c994155" /><Relationship Type="http://schemas.openxmlformats.org/officeDocument/2006/relationships/slide" Target="/ppt/slides/slide2.xml" Id="R7fd94225cffc442a" /><Relationship Type="http://schemas.openxmlformats.org/officeDocument/2006/relationships/slide" Target="/ppt/slides/slide3.xml" Id="Rec3aed9383f240ee" /><Relationship Type="http://schemas.openxmlformats.org/officeDocument/2006/relationships/slide" Target="/ppt/slides/slide4.xml" Id="R8cb7fd7fb1994981" /><Relationship Type="http://schemas.openxmlformats.org/officeDocument/2006/relationships/slide" Target="/ppt/slides/slide5.xml" Id="R1bc67b4837934bb5" /><Relationship Type="http://schemas.openxmlformats.org/officeDocument/2006/relationships/slide" Target="/ppt/slides/slide6.xml" Id="R128c5b4b21834a2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a41dd7bfa54a4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0b2c3e4cbe4ef6" /><Relationship Type="http://schemas.openxmlformats.org/officeDocument/2006/relationships/theme" Target="/ppt/slideMasters/theme/theme1.xml" Id="R716a6ac29166402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00b2c3e4cbe4ef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184e8d45f1410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8b13fb307c4ac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a845b630514ca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06957f26594b7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97a1b9da274da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9324dd6c8f49f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AGAPE ENGROS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AGAPE ENGROS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AGAPE ENGROS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AGAPE ENGROS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AGAPE ENGROS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AGAPE ENGROS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TOBIASSEN TOVE RUDI  –  66,5 %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PEDERSEN INGER JOHANNE  –  16,3 %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AASE KURT HARALD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TENGESDAL BJØRG  –  2,2 %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AGAPE ENGROS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980 426 513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AGAPE ENGROS AS</a:t>
            </a:r>
          </a:p>
        </p:txBody>
      </p:sp>
    </p:spTree>
  </p:cSld>
  <p:clrMapOvr>
    <a:masterClrMapping xmlns:a="http://schemas.openxmlformats.org/drawingml/2006/main"/>
  </p:clrMapOvr>
</p:sld>
</file>