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aec14244fa45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9b193086b04767"/>
  </p:sldMasterIdLst>
  <p:sldIdLst>
    <p:sldId xmlns:r="http://schemas.openxmlformats.org/officeDocument/2006/relationships" id="256" r:id="Rdf60c5e428e14160"/>
    <p:sldId xmlns:r="http://schemas.openxmlformats.org/officeDocument/2006/relationships" id="257" r:id="R221bf6ee61e14e97"/>
    <p:sldId xmlns:r="http://schemas.openxmlformats.org/officeDocument/2006/relationships" id="258" r:id="R8e1de6cc423748b8"/>
    <p:sldId xmlns:r="http://schemas.openxmlformats.org/officeDocument/2006/relationships" id="259" r:id="Rcb570bfbce6f43b7"/>
    <p:sldId xmlns:r="http://schemas.openxmlformats.org/officeDocument/2006/relationships" id="260" r:id="Rc045c20fc5d440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9b193086b04767" /><Relationship Type="http://schemas.openxmlformats.org/officeDocument/2006/relationships/slide" Target="/ppt/slides/slide1.xml" Id="Rdf60c5e428e14160" /><Relationship Type="http://schemas.openxmlformats.org/officeDocument/2006/relationships/slide" Target="/ppt/slides/slide2.xml" Id="R221bf6ee61e14e97" /><Relationship Type="http://schemas.openxmlformats.org/officeDocument/2006/relationships/slide" Target="/ppt/slides/slide3.xml" Id="R8e1de6cc423748b8" /><Relationship Type="http://schemas.openxmlformats.org/officeDocument/2006/relationships/slide" Target="/ppt/slides/slide4.xml" Id="Rcb570bfbce6f43b7" /><Relationship Type="http://schemas.openxmlformats.org/officeDocument/2006/relationships/slide" Target="/ppt/slides/slide5.xml" Id="Rc045c20fc5d440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e3a7659904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38f5ffd464104" /><Relationship Type="http://schemas.openxmlformats.org/officeDocument/2006/relationships/theme" Target="/ppt/slideMasters/theme/theme1.xml" Id="R6466a39ab9dc49c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738f5ffd4641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b78112a23479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d67bce44141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f73c759094f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24c7d19e4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41de00a67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ASPEGREN PERSIENNEFABRIKK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ASPEGREN PERSIENNEFABRIKK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ASPEGREN PERSIENNEFABRIKK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ASPEGREN PERSIENNEFABRIKK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ASPEGREN PERSIENNEFABRIKK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ASPEGREN PERSIENNEFABRIKK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980 428 621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ASPEGREN PERSIENNEFABRIKK AS</a:t>
            </a:r>
          </a:p>
        </p:txBody>
      </p:sp>
    </p:spTree>
  </p:cSld>
  <p:clrMapOvr>
    <a:masterClrMapping xmlns:a="http://schemas.openxmlformats.org/drawingml/2006/main"/>
  </p:clrMapOvr>
</p:sld>
</file>