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31356a67bb48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56b90d005e4eab"/>
  </p:sldMasterIdLst>
  <p:sldIdLst>
    <p:sldId xmlns:r="http://schemas.openxmlformats.org/officeDocument/2006/relationships" id="256" r:id="Rdf5f0b505c8c46f8"/>
    <p:sldId xmlns:r="http://schemas.openxmlformats.org/officeDocument/2006/relationships" id="257" r:id="R4ba43418aaef4d7f"/>
    <p:sldId xmlns:r="http://schemas.openxmlformats.org/officeDocument/2006/relationships" id="258" r:id="R5e73a25a4ca64a33"/>
    <p:sldId xmlns:r="http://schemas.openxmlformats.org/officeDocument/2006/relationships" id="259" r:id="R861d907b107146c4"/>
    <p:sldId xmlns:r="http://schemas.openxmlformats.org/officeDocument/2006/relationships" id="260" r:id="R90ae397d197c45bb"/>
    <p:sldId xmlns:r="http://schemas.openxmlformats.org/officeDocument/2006/relationships" id="261" r:id="Rd49105ae86b34e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56b90d005e4eab" /><Relationship Type="http://schemas.openxmlformats.org/officeDocument/2006/relationships/slide" Target="/ppt/slides/slide1.xml" Id="Rdf5f0b505c8c46f8" /><Relationship Type="http://schemas.openxmlformats.org/officeDocument/2006/relationships/slide" Target="/ppt/slides/slide2.xml" Id="R4ba43418aaef4d7f" /><Relationship Type="http://schemas.openxmlformats.org/officeDocument/2006/relationships/slide" Target="/ppt/slides/slide3.xml" Id="R5e73a25a4ca64a33" /><Relationship Type="http://schemas.openxmlformats.org/officeDocument/2006/relationships/slide" Target="/ppt/slides/slide4.xml" Id="R861d907b107146c4" /><Relationship Type="http://schemas.openxmlformats.org/officeDocument/2006/relationships/slide" Target="/ppt/slides/slide5.xml" Id="R90ae397d197c45bb" /><Relationship Type="http://schemas.openxmlformats.org/officeDocument/2006/relationships/slide" Target="/ppt/slides/slide6.xml" Id="Rd49105ae86b34e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89f10803ef48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094134d2a467d" /><Relationship Type="http://schemas.openxmlformats.org/officeDocument/2006/relationships/theme" Target="/ppt/slideMasters/theme/theme1.xml" Id="R0114a490726b45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9094134d2a46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706584f744d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6c047426747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a5bfb0cbc4d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762a546d945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7b8bd339046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004d288c84d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THOR FOSSNES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FOSSNES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FOSSNES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FOSSNES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FOSSNES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FOSSNES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Langgate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3126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980 429 547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FOSSNES</a:t>
            </a:r>
          </a:p>
        </p:txBody>
      </p:sp>
    </p:spTree>
  </p:cSld>
  <p:clrMapOvr>
    <a:masterClrMapping xmlns:a="http://schemas.openxmlformats.org/drawingml/2006/main"/>
  </p:clrMapOvr>
</p:sld>
</file>