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570b9fcb2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133baa2484663"/>
  </p:sldMasterIdLst>
  <p:sldIdLst>
    <p:sldId xmlns:r="http://schemas.openxmlformats.org/officeDocument/2006/relationships" id="256" r:id="Re179d3a8bebf4700"/>
    <p:sldId xmlns:r="http://schemas.openxmlformats.org/officeDocument/2006/relationships" id="257" r:id="R2a6aef661f2f4221"/>
    <p:sldId xmlns:r="http://schemas.openxmlformats.org/officeDocument/2006/relationships" id="258" r:id="Re492a07143754e07"/>
    <p:sldId xmlns:r="http://schemas.openxmlformats.org/officeDocument/2006/relationships" id="259" r:id="Rffbfdee1925d4571"/>
    <p:sldId xmlns:r="http://schemas.openxmlformats.org/officeDocument/2006/relationships" id="260" r:id="R000f82b51f584358"/>
    <p:sldId xmlns:r="http://schemas.openxmlformats.org/officeDocument/2006/relationships" id="261" r:id="Rbf6c0e420e13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133baa2484663" /><Relationship Type="http://schemas.openxmlformats.org/officeDocument/2006/relationships/slide" Target="/ppt/slides/slide1.xml" Id="Re179d3a8bebf4700" /><Relationship Type="http://schemas.openxmlformats.org/officeDocument/2006/relationships/slide" Target="/ppt/slides/slide2.xml" Id="R2a6aef661f2f4221" /><Relationship Type="http://schemas.openxmlformats.org/officeDocument/2006/relationships/slide" Target="/ppt/slides/slide3.xml" Id="Re492a07143754e07" /><Relationship Type="http://schemas.openxmlformats.org/officeDocument/2006/relationships/slide" Target="/ppt/slides/slide4.xml" Id="Rffbfdee1925d4571" /><Relationship Type="http://schemas.openxmlformats.org/officeDocument/2006/relationships/slide" Target="/ppt/slides/slide5.xml" Id="R000f82b51f584358" /><Relationship Type="http://schemas.openxmlformats.org/officeDocument/2006/relationships/slide" Target="/ppt/slides/slide6.xml" Id="Rbf6c0e420e13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70b8b7849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f263da9a4d79" /><Relationship Type="http://schemas.openxmlformats.org/officeDocument/2006/relationships/theme" Target="/ppt/slideMasters/theme/theme1.xml" Id="Rfc234acd8911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5f263da9a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0778e2e51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6fe10130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2c505d0b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b10b3c9f7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98e36814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c374458f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