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6eaf2fed3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2464546434eb3"/>
  </p:sldMasterIdLst>
  <p:sldIdLst>
    <p:sldId xmlns:r="http://schemas.openxmlformats.org/officeDocument/2006/relationships" id="256" r:id="R41ab992d2133405f"/>
    <p:sldId xmlns:r="http://schemas.openxmlformats.org/officeDocument/2006/relationships" id="257" r:id="R09f083e046d44457"/>
    <p:sldId xmlns:r="http://schemas.openxmlformats.org/officeDocument/2006/relationships" id="258" r:id="Re21801da71ac49d1"/>
    <p:sldId xmlns:r="http://schemas.openxmlformats.org/officeDocument/2006/relationships" id="259" r:id="Rb4238dd4504f4855"/>
    <p:sldId xmlns:r="http://schemas.openxmlformats.org/officeDocument/2006/relationships" id="260" r:id="R6b075c69155b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2464546434eb3" /><Relationship Type="http://schemas.openxmlformats.org/officeDocument/2006/relationships/slide" Target="/ppt/slides/slide1.xml" Id="R41ab992d2133405f" /><Relationship Type="http://schemas.openxmlformats.org/officeDocument/2006/relationships/slide" Target="/ppt/slides/slide2.xml" Id="R09f083e046d44457" /><Relationship Type="http://schemas.openxmlformats.org/officeDocument/2006/relationships/slide" Target="/ppt/slides/slide3.xml" Id="Re21801da71ac49d1" /><Relationship Type="http://schemas.openxmlformats.org/officeDocument/2006/relationships/slide" Target="/ppt/slides/slide4.xml" Id="Rb4238dd4504f4855" /><Relationship Type="http://schemas.openxmlformats.org/officeDocument/2006/relationships/slide" Target="/ppt/slides/slide5.xml" Id="R6b075c69155b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4570fda88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25383ff0b45dd" /><Relationship Type="http://schemas.openxmlformats.org/officeDocument/2006/relationships/theme" Target="/ppt/slideMasters/theme/theme1.xml" Id="R11c638d52c8b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f25383ff0b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ad18e37c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284126be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77b9d0726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f94af3c23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92a924749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MAHABIR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MAHABIR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MAHABIR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MAHABIR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MAHABIR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MAHABIR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980 433 447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MAHABIR EIENDOM AS</a:t>
            </a:r>
          </a:p>
        </p:txBody>
      </p:sp>
    </p:spTree>
  </p:cSld>
  <p:clrMapOvr>
    <a:masterClrMapping xmlns:a="http://schemas.openxmlformats.org/drawingml/2006/main"/>
  </p:clrMapOvr>
</p:sld>
</file>