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5514600fd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6793e68ea46b9"/>
  </p:sldMasterIdLst>
  <p:sldIdLst>
    <p:sldId xmlns:r="http://schemas.openxmlformats.org/officeDocument/2006/relationships" id="256" r:id="R6397ba56a5ae4d4c"/>
    <p:sldId xmlns:r="http://schemas.openxmlformats.org/officeDocument/2006/relationships" id="257" r:id="R46edea5ec8784d80"/>
    <p:sldId xmlns:r="http://schemas.openxmlformats.org/officeDocument/2006/relationships" id="258" r:id="R2ddfe77fdb404957"/>
    <p:sldId xmlns:r="http://schemas.openxmlformats.org/officeDocument/2006/relationships" id="259" r:id="Rfd3eaa2e66e949e7"/>
    <p:sldId xmlns:r="http://schemas.openxmlformats.org/officeDocument/2006/relationships" id="260" r:id="Rfb78d7279b784c82"/>
    <p:sldId xmlns:r="http://schemas.openxmlformats.org/officeDocument/2006/relationships" id="261" r:id="R25211348c8a6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6793e68ea46b9" /><Relationship Type="http://schemas.openxmlformats.org/officeDocument/2006/relationships/slide" Target="/ppt/slides/slide1.xml" Id="R6397ba56a5ae4d4c" /><Relationship Type="http://schemas.openxmlformats.org/officeDocument/2006/relationships/slide" Target="/ppt/slides/slide2.xml" Id="R46edea5ec8784d80" /><Relationship Type="http://schemas.openxmlformats.org/officeDocument/2006/relationships/slide" Target="/ppt/slides/slide3.xml" Id="R2ddfe77fdb404957" /><Relationship Type="http://schemas.openxmlformats.org/officeDocument/2006/relationships/slide" Target="/ppt/slides/slide4.xml" Id="Rfd3eaa2e66e949e7" /><Relationship Type="http://schemas.openxmlformats.org/officeDocument/2006/relationships/slide" Target="/ppt/slides/slide5.xml" Id="Rfb78d7279b784c82" /><Relationship Type="http://schemas.openxmlformats.org/officeDocument/2006/relationships/slide" Target="/ppt/slides/slide6.xml" Id="R25211348c8a6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a9866a2bf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d39406744b4d" /><Relationship Type="http://schemas.openxmlformats.org/officeDocument/2006/relationships/theme" Target="/ppt/slideMasters/theme/theme1.xml" Id="Raefe41627b17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7d3940674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1e945d95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eae270541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6012febf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5d74057d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0b57f55a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43275ef5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