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37d98228e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55e05fd0a46cd"/>
  </p:sldMasterIdLst>
  <p:sldIdLst>
    <p:sldId xmlns:r="http://schemas.openxmlformats.org/officeDocument/2006/relationships" id="256" r:id="R9e8a7014efb84688"/>
    <p:sldId xmlns:r="http://schemas.openxmlformats.org/officeDocument/2006/relationships" id="257" r:id="Rbb3ed88d1d3f4426"/>
    <p:sldId xmlns:r="http://schemas.openxmlformats.org/officeDocument/2006/relationships" id="258" r:id="Rbdd5b28675614649"/>
    <p:sldId xmlns:r="http://schemas.openxmlformats.org/officeDocument/2006/relationships" id="259" r:id="R249791ff50174c50"/>
    <p:sldId xmlns:r="http://schemas.openxmlformats.org/officeDocument/2006/relationships" id="260" r:id="R1bc67c951e9b43f8"/>
    <p:sldId xmlns:r="http://schemas.openxmlformats.org/officeDocument/2006/relationships" id="261" r:id="R4c0919f5e4494a76"/>
    <p:sldId xmlns:r="http://schemas.openxmlformats.org/officeDocument/2006/relationships" id="262" r:id="R347a78e0ed5c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55e05fd0a46cd" /><Relationship Type="http://schemas.openxmlformats.org/officeDocument/2006/relationships/slide" Target="/ppt/slides/slide1.xml" Id="R9e8a7014efb84688" /><Relationship Type="http://schemas.openxmlformats.org/officeDocument/2006/relationships/slide" Target="/ppt/slides/slide2.xml" Id="Rbb3ed88d1d3f4426" /><Relationship Type="http://schemas.openxmlformats.org/officeDocument/2006/relationships/slide" Target="/ppt/slides/slide3.xml" Id="Rbdd5b28675614649" /><Relationship Type="http://schemas.openxmlformats.org/officeDocument/2006/relationships/slide" Target="/ppt/slides/slide4.xml" Id="R249791ff50174c50" /><Relationship Type="http://schemas.openxmlformats.org/officeDocument/2006/relationships/slide" Target="/ppt/slides/slide5.xml" Id="R1bc67c951e9b43f8" /><Relationship Type="http://schemas.openxmlformats.org/officeDocument/2006/relationships/slide" Target="/ppt/slides/slide6.xml" Id="R4c0919f5e4494a76" /><Relationship Type="http://schemas.openxmlformats.org/officeDocument/2006/relationships/slide" Target="/ppt/slides/slide7.xml" Id="R347a78e0ed5c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dcd372838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9c0c934147bb" /><Relationship Type="http://schemas.openxmlformats.org/officeDocument/2006/relationships/theme" Target="/ppt/slideMasters/theme/theme1.xml" Id="R7562e33c805b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59c0c9341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627e412b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03a503d1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fc28c4c6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e7205159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4b7fa253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286c58cc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630bdc9c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