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8e567ffd3245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5f6743015047be"/>
  </p:sldMasterIdLst>
  <p:sldIdLst>
    <p:sldId xmlns:r="http://schemas.openxmlformats.org/officeDocument/2006/relationships" id="256" r:id="R1cfc3a80c51040c6"/>
    <p:sldId xmlns:r="http://schemas.openxmlformats.org/officeDocument/2006/relationships" id="257" r:id="Rca185eeb213b46dd"/>
    <p:sldId xmlns:r="http://schemas.openxmlformats.org/officeDocument/2006/relationships" id="258" r:id="R37eaea6ed9a740d2"/>
    <p:sldId xmlns:r="http://schemas.openxmlformats.org/officeDocument/2006/relationships" id="259" r:id="R877b2e82609a4cdc"/>
    <p:sldId xmlns:r="http://schemas.openxmlformats.org/officeDocument/2006/relationships" id="260" r:id="R7647e53337f343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5f6743015047be" /><Relationship Type="http://schemas.openxmlformats.org/officeDocument/2006/relationships/slide" Target="/ppt/slides/slide1.xml" Id="R1cfc3a80c51040c6" /><Relationship Type="http://schemas.openxmlformats.org/officeDocument/2006/relationships/slide" Target="/ppt/slides/slide2.xml" Id="Rca185eeb213b46dd" /><Relationship Type="http://schemas.openxmlformats.org/officeDocument/2006/relationships/slide" Target="/ppt/slides/slide3.xml" Id="R37eaea6ed9a740d2" /><Relationship Type="http://schemas.openxmlformats.org/officeDocument/2006/relationships/slide" Target="/ppt/slides/slide4.xml" Id="R877b2e82609a4cdc" /><Relationship Type="http://schemas.openxmlformats.org/officeDocument/2006/relationships/slide" Target="/ppt/slides/slide5.xml" Id="R7647e53337f343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181bb5756948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f13cc7bb1d4983" /><Relationship Type="http://schemas.openxmlformats.org/officeDocument/2006/relationships/theme" Target="/ppt/slideMasters/theme/theme1.xml" Id="R9b0501493e3449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f13cc7bb1d49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bc046a637748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aba9fb4a0845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6e5c346e7140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0c3566f8df46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e07a8be11243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EIKA SPAR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SPAR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SPAR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SPAR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SPAR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SPAR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81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post@terra-forvaltning.no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980 439 291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SPAR</a:t>
            </a:r>
          </a:p>
        </p:txBody>
      </p:sp>
    </p:spTree>
  </p:cSld>
  <p:clrMapOvr>
    <a:masterClrMapping xmlns:a="http://schemas.openxmlformats.org/drawingml/2006/main"/>
  </p:clrMapOvr>
</p:sld>
</file>