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b1b0b63aa1420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6e165b55c345fe"/>
  </p:sldMasterIdLst>
  <p:sldIdLst>
    <p:sldId xmlns:r="http://schemas.openxmlformats.org/officeDocument/2006/relationships" id="256" r:id="Ra4930c0671644f58"/>
    <p:sldId xmlns:r="http://schemas.openxmlformats.org/officeDocument/2006/relationships" id="257" r:id="R2fe7fd354ead4828"/>
    <p:sldId xmlns:r="http://schemas.openxmlformats.org/officeDocument/2006/relationships" id="258" r:id="Reeb21e088b584d5d"/>
    <p:sldId xmlns:r="http://schemas.openxmlformats.org/officeDocument/2006/relationships" id="259" r:id="R4fbff5587f60407c"/>
    <p:sldId xmlns:r="http://schemas.openxmlformats.org/officeDocument/2006/relationships" id="260" r:id="R1d2ec715ac9f423b"/>
    <p:sldId xmlns:r="http://schemas.openxmlformats.org/officeDocument/2006/relationships" id="261" r:id="R0448793d3b154b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6e165b55c345fe" /><Relationship Type="http://schemas.openxmlformats.org/officeDocument/2006/relationships/slide" Target="/ppt/slides/slide1.xml" Id="Ra4930c0671644f58" /><Relationship Type="http://schemas.openxmlformats.org/officeDocument/2006/relationships/slide" Target="/ppt/slides/slide2.xml" Id="R2fe7fd354ead4828" /><Relationship Type="http://schemas.openxmlformats.org/officeDocument/2006/relationships/slide" Target="/ppt/slides/slide3.xml" Id="Reeb21e088b584d5d" /><Relationship Type="http://schemas.openxmlformats.org/officeDocument/2006/relationships/slide" Target="/ppt/slides/slide4.xml" Id="R4fbff5587f60407c" /><Relationship Type="http://schemas.openxmlformats.org/officeDocument/2006/relationships/slide" Target="/ppt/slides/slide5.xml" Id="R1d2ec715ac9f423b" /><Relationship Type="http://schemas.openxmlformats.org/officeDocument/2006/relationships/slide" Target="/ppt/slides/slide6.xml" Id="R0448793d3b154b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6a2b9ceedf47c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8050ced5104a13" /><Relationship Type="http://schemas.openxmlformats.org/officeDocument/2006/relationships/theme" Target="/ppt/slideMasters/theme/theme1.xml" Id="Rcba671996f224b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38050ced5104a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b361ea2e8042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294a0171f544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f50066d8874e8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f2dcf2fabe407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4b696437834ab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214d7a95c34b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WESTERBERGS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WESTERBERGS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WESTERBERGS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WESTERBERGS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WESTERBERGS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WESTERBERGS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980 439 607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WESTERBERGS AS</a:t>
            </a:r>
          </a:p>
        </p:txBody>
      </p:sp>
    </p:spTree>
  </p:cSld>
  <p:clrMapOvr>
    <a:masterClrMapping xmlns:a="http://schemas.openxmlformats.org/drawingml/2006/main"/>
  </p:clrMapOvr>
</p:sld>
</file>