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f5033864444a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da5ed915f43d7"/>
  </p:sldMasterIdLst>
  <p:sldIdLst>
    <p:sldId xmlns:r="http://schemas.openxmlformats.org/officeDocument/2006/relationships" id="256" r:id="R26d990d6163346d6"/>
    <p:sldId xmlns:r="http://schemas.openxmlformats.org/officeDocument/2006/relationships" id="257" r:id="Rce6110a25734494b"/>
    <p:sldId xmlns:r="http://schemas.openxmlformats.org/officeDocument/2006/relationships" id="258" r:id="R6afa96e914ce42d3"/>
    <p:sldId xmlns:r="http://schemas.openxmlformats.org/officeDocument/2006/relationships" id="259" r:id="R319b75df710d4cdf"/>
    <p:sldId xmlns:r="http://schemas.openxmlformats.org/officeDocument/2006/relationships" id="260" r:id="Ra07c5109b5f642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da5ed915f43d7" /><Relationship Type="http://schemas.openxmlformats.org/officeDocument/2006/relationships/slide" Target="/ppt/slides/slide1.xml" Id="R26d990d6163346d6" /><Relationship Type="http://schemas.openxmlformats.org/officeDocument/2006/relationships/slide" Target="/ppt/slides/slide2.xml" Id="Rce6110a25734494b" /><Relationship Type="http://schemas.openxmlformats.org/officeDocument/2006/relationships/slide" Target="/ppt/slides/slide3.xml" Id="R6afa96e914ce42d3" /><Relationship Type="http://schemas.openxmlformats.org/officeDocument/2006/relationships/slide" Target="/ppt/slides/slide4.xml" Id="R319b75df710d4cdf" /><Relationship Type="http://schemas.openxmlformats.org/officeDocument/2006/relationships/slide" Target="/ppt/slides/slide5.xml" Id="Ra07c5109b5f642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c7dd1059541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aebbe392d4f03" /><Relationship Type="http://schemas.openxmlformats.org/officeDocument/2006/relationships/theme" Target="/ppt/slideMasters/theme/theme1.xml" Id="R992c1929df15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5aebbe392d4f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188630b394f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d9d62a5764b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a99c89e324b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5fe510d994e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e4a886c4a48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VERHOLMEN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VERHOLMEN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SAMEIET VERHOLMEN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VERHOLMEN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VERHOLMEN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VERHOLMEN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Malerhaugveien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signar.slattoy@hotmail.com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980 461 513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VERHOLMEN</a:t>
            </a:r>
          </a:p>
        </p:txBody>
      </p:sp>
    </p:spTree>
  </p:cSld>
  <p:clrMapOvr>
    <a:masterClrMapping xmlns:a="http://schemas.openxmlformats.org/drawingml/2006/main"/>
  </p:clrMapOvr>
</p:sld>
</file>