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86c99de7804e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e6eb1338964411"/>
  </p:sldMasterIdLst>
  <p:sldIdLst>
    <p:sldId xmlns:r="http://schemas.openxmlformats.org/officeDocument/2006/relationships" id="256" r:id="Re1823d1779904469"/>
    <p:sldId xmlns:r="http://schemas.openxmlformats.org/officeDocument/2006/relationships" id="257" r:id="R377e6ffb8a094442"/>
    <p:sldId xmlns:r="http://schemas.openxmlformats.org/officeDocument/2006/relationships" id="258" r:id="Ra96ba702ea0146e1"/>
    <p:sldId xmlns:r="http://schemas.openxmlformats.org/officeDocument/2006/relationships" id="259" r:id="R98a63b64b0ff49eb"/>
    <p:sldId xmlns:r="http://schemas.openxmlformats.org/officeDocument/2006/relationships" id="260" r:id="R52179b3dec734948"/>
    <p:sldId xmlns:r="http://schemas.openxmlformats.org/officeDocument/2006/relationships" id="261" r:id="R234136066e58402f"/>
    <p:sldId xmlns:r="http://schemas.openxmlformats.org/officeDocument/2006/relationships" id="262" r:id="Rce7692ddd7ed49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6eb1338964411" /><Relationship Type="http://schemas.openxmlformats.org/officeDocument/2006/relationships/slide" Target="/ppt/slides/slide1.xml" Id="Re1823d1779904469" /><Relationship Type="http://schemas.openxmlformats.org/officeDocument/2006/relationships/slide" Target="/ppt/slides/slide2.xml" Id="R377e6ffb8a094442" /><Relationship Type="http://schemas.openxmlformats.org/officeDocument/2006/relationships/slide" Target="/ppt/slides/slide3.xml" Id="Ra96ba702ea0146e1" /><Relationship Type="http://schemas.openxmlformats.org/officeDocument/2006/relationships/slide" Target="/ppt/slides/slide4.xml" Id="R98a63b64b0ff49eb" /><Relationship Type="http://schemas.openxmlformats.org/officeDocument/2006/relationships/slide" Target="/ppt/slides/slide5.xml" Id="R52179b3dec734948" /><Relationship Type="http://schemas.openxmlformats.org/officeDocument/2006/relationships/slide" Target="/ppt/slides/slide6.xml" Id="R234136066e58402f" /><Relationship Type="http://schemas.openxmlformats.org/officeDocument/2006/relationships/slide" Target="/ppt/slides/slide7.xml" Id="Rce7692ddd7ed49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b05f5cf1a4d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492f92c724183" /><Relationship Type="http://schemas.openxmlformats.org/officeDocument/2006/relationships/theme" Target="/ppt/slideMasters/theme/theme1.xml" Id="Rc6f11998f58941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9492f92c7241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7d51218914c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fea55ab6f42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cd72b8b4f46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2a267f9e84f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438319450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944199a2846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fdcf8b78d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MAX PFISTER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PFISTER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7 733 806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480 293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1 949 493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3 458 698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SØRENSEN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VIKTORAS RASTUTIS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Bergemoveien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980 464 075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PFISTER AS</a:t>
            </a:r>
          </a:p>
        </p:txBody>
      </p:sp>
    </p:spTree>
  </p:cSld>
  <p:clrMapOvr>
    <a:masterClrMapping xmlns:a="http://schemas.openxmlformats.org/drawingml/2006/main"/>
  </p:clrMapOvr>
</p:sld>
</file>