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5f09d1a95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9023f4a6d4702"/>
  </p:sldMasterIdLst>
  <p:sldIdLst>
    <p:sldId xmlns:r="http://schemas.openxmlformats.org/officeDocument/2006/relationships" id="256" r:id="R4af467772b8442c1"/>
    <p:sldId xmlns:r="http://schemas.openxmlformats.org/officeDocument/2006/relationships" id="257" r:id="Rfee4fb84ab3a471e"/>
    <p:sldId xmlns:r="http://schemas.openxmlformats.org/officeDocument/2006/relationships" id="258" r:id="R9797b6192bfb45ad"/>
    <p:sldId xmlns:r="http://schemas.openxmlformats.org/officeDocument/2006/relationships" id="259" r:id="R861a1b296b834ca4"/>
    <p:sldId xmlns:r="http://schemas.openxmlformats.org/officeDocument/2006/relationships" id="260" r:id="Rf2b34976a4b44efb"/>
    <p:sldId xmlns:r="http://schemas.openxmlformats.org/officeDocument/2006/relationships" id="261" r:id="Re8b913c45b8046f1"/>
    <p:sldId xmlns:r="http://schemas.openxmlformats.org/officeDocument/2006/relationships" id="262" r:id="R367adb47261d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9023f4a6d4702" /><Relationship Type="http://schemas.openxmlformats.org/officeDocument/2006/relationships/slide" Target="/ppt/slides/slide1.xml" Id="R4af467772b8442c1" /><Relationship Type="http://schemas.openxmlformats.org/officeDocument/2006/relationships/slide" Target="/ppt/slides/slide2.xml" Id="Rfee4fb84ab3a471e" /><Relationship Type="http://schemas.openxmlformats.org/officeDocument/2006/relationships/slide" Target="/ppt/slides/slide3.xml" Id="R9797b6192bfb45ad" /><Relationship Type="http://schemas.openxmlformats.org/officeDocument/2006/relationships/slide" Target="/ppt/slides/slide4.xml" Id="R861a1b296b834ca4" /><Relationship Type="http://schemas.openxmlformats.org/officeDocument/2006/relationships/slide" Target="/ppt/slides/slide5.xml" Id="Rf2b34976a4b44efb" /><Relationship Type="http://schemas.openxmlformats.org/officeDocument/2006/relationships/slide" Target="/ppt/slides/slide6.xml" Id="Re8b913c45b8046f1" /><Relationship Type="http://schemas.openxmlformats.org/officeDocument/2006/relationships/slide" Target="/ppt/slides/slide7.xml" Id="R367adb47261d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0ea3a07d442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e3575b32423f" /><Relationship Type="http://schemas.openxmlformats.org/officeDocument/2006/relationships/theme" Target="/ppt/slideMasters/theme/theme1.xml" Id="R0e89d3c733a9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e3575b32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940569b88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907e353a5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6b27fd50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54dda6249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296821f7a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b6cfde91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2f18146849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LIEN DISTRIBUSJON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DISTRIBUSJON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15 119 708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−534 831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5 235 198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Hyggenveien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980 485 021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DISTRIBUSJON AS</a:t>
            </a:r>
          </a:p>
        </p:txBody>
      </p:sp>
    </p:spTree>
  </p:cSld>
  <p:clrMapOvr>
    <a:masterClrMapping xmlns:a="http://schemas.openxmlformats.org/drawingml/2006/main"/>
  </p:clrMapOvr>
</p:sld>
</file>