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1b83f8a13b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a804c79144116"/>
  </p:sldMasterIdLst>
  <p:sldIdLst>
    <p:sldId xmlns:r="http://schemas.openxmlformats.org/officeDocument/2006/relationships" id="256" r:id="R51d2570da1084b01"/>
    <p:sldId xmlns:r="http://schemas.openxmlformats.org/officeDocument/2006/relationships" id="257" r:id="Ra1006886084d48ac"/>
    <p:sldId xmlns:r="http://schemas.openxmlformats.org/officeDocument/2006/relationships" id="258" r:id="Raa1ffbe0b16d4a4b"/>
    <p:sldId xmlns:r="http://schemas.openxmlformats.org/officeDocument/2006/relationships" id="259" r:id="R79f9e87b06c64c3b"/>
    <p:sldId xmlns:r="http://schemas.openxmlformats.org/officeDocument/2006/relationships" id="260" r:id="R07562f971a3b47bc"/>
    <p:sldId xmlns:r="http://schemas.openxmlformats.org/officeDocument/2006/relationships" id="261" r:id="Re9fc91635cde4a7d"/>
    <p:sldId xmlns:r="http://schemas.openxmlformats.org/officeDocument/2006/relationships" id="262" r:id="R82f625f06621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a804c79144116" /><Relationship Type="http://schemas.openxmlformats.org/officeDocument/2006/relationships/slide" Target="/ppt/slides/slide1.xml" Id="R51d2570da1084b01" /><Relationship Type="http://schemas.openxmlformats.org/officeDocument/2006/relationships/slide" Target="/ppt/slides/slide2.xml" Id="Ra1006886084d48ac" /><Relationship Type="http://schemas.openxmlformats.org/officeDocument/2006/relationships/slide" Target="/ppt/slides/slide3.xml" Id="Raa1ffbe0b16d4a4b" /><Relationship Type="http://schemas.openxmlformats.org/officeDocument/2006/relationships/slide" Target="/ppt/slides/slide4.xml" Id="R79f9e87b06c64c3b" /><Relationship Type="http://schemas.openxmlformats.org/officeDocument/2006/relationships/slide" Target="/ppt/slides/slide5.xml" Id="R07562f971a3b47bc" /><Relationship Type="http://schemas.openxmlformats.org/officeDocument/2006/relationships/slide" Target="/ppt/slides/slide6.xml" Id="Re9fc91635cde4a7d" /><Relationship Type="http://schemas.openxmlformats.org/officeDocument/2006/relationships/slide" Target="/ppt/slides/slide7.xml" Id="R82f625f06621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084507f8648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261c5e5474873" /><Relationship Type="http://schemas.openxmlformats.org/officeDocument/2006/relationships/theme" Target="/ppt/slideMasters/theme/theme1.xml" Id="Rf8723a9e01c7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261c5e54748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a2c451ca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3c8d9b053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11e8cb41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3e9ec1fd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e4692ee13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30dd1c8aa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b4daee252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POLLEN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POLLEN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POLLEN &amp; CO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POLLEN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POLLEN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POLLEN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28 517 027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10 002 178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POLLEN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BIRGER  –  59,8 %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EINAR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ANDREAS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HØIDEN JAN FRODE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POLLEN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Larkollveien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53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980 490 963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POLLEN &amp; CO AS</a:t>
            </a:r>
          </a:p>
        </p:txBody>
      </p:sp>
    </p:spTree>
  </p:cSld>
  <p:clrMapOvr>
    <a:masterClrMapping xmlns:a="http://schemas.openxmlformats.org/drawingml/2006/main"/>
  </p:clrMapOvr>
</p:sld>
</file>