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c3eb5ab24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cbfb261f146c5"/>
  </p:sldMasterIdLst>
  <p:sldIdLst>
    <p:sldId xmlns:r="http://schemas.openxmlformats.org/officeDocument/2006/relationships" id="256" r:id="R811a910ce5554096"/>
    <p:sldId xmlns:r="http://schemas.openxmlformats.org/officeDocument/2006/relationships" id="257" r:id="R8825868204a94226"/>
    <p:sldId xmlns:r="http://schemas.openxmlformats.org/officeDocument/2006/relationships" id="258" r:id="R58ace8b102ff4e05"/>
    <p:sldId xmlns:r="http://schemas.openxmlformats.org/officeDocument/2006/relationships" id="259" r:id="Rd944dcacb969406f"/>
    <p:sldId xmlns:r="http://schemas.openxmlformats.org/officeDocument/2006/relationships" id="260" r:id="Rcba1f81d100740ed"/>
    <p:sldId xmlns:r="http://schemas.openxmlformats.org/officeDocument/2006/relationships" id="261" r:id="R94648617b90842f8"/>
    <p:sldId xmlns:r="http://schemas.openxmlformats.org/officeDocument/2006/relationships" id="262" r:id="Rd430e4c83215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cbfb261f146c5" /><Relationship Type="http://schemas.openxmlformats.org/officeDocument/2006/relationships/slide" Target="/ppt/slides/slide1.xml" Id="R811a910ce5554096" /><Relationship Type="http://schemas.openxmlformats.org/officeDocument/2006/relationships/slide" Target="/ppt/slides/slide2.xml" Id="R8825868204a94226" /><Relationship Type="http://schemas.openxmlformats.org/officeDocument/2006/relationships/slide" Target="/ppt/slides/slide3.xml" Id="R58ace8b102ff4e05" /><Relationship Type="http://schemas.openxmlformats.org/officeDocument/2006/relationships/slide" Target="/ppt/slides/slide4.xml" Id="Rd944dcacb969406f" /><Relationship Type="http://schemas.openxmlformats.org/officeDocument/2006/relationships/slide" Target="/ppt/slides/slide5.xml" Id="Rcba1f81d100740ed" /><Relationship Type="http://schemas.openxmlformats.org/officeDocument/2006/relationships/slide" Target="/ppt/slides/slide6.xml" Id="R94648617b90842f8" /><Relationship Type="http://schemas.openxmlformats.org/officeDocument/2006/relationships/slide" Target="/ppt/slides/slide7.xml" Id="Rd430e4c83215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36a7f3b08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989d93a64cf1" /><Relationship Type="http://schemas.openxmlformats.org/officeDocument/2006/relationships/theme" Target="/ppt/slideMasters/theme/theme1.xml" Id="Rf118fc64d6ef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7989d93a6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29da0718f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1a416610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fa87d0e3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e99fa8b70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d43887c91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0ebece0f1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c68b18b93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LEKSVIK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LEKSVIK REGNSKAP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85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firmapost@leksvik-regnskap.no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980 491 064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